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9" r:id="rId1"/>
  </p:sldMasterIdLst>
  <p:notesMasterIdLst>
    <p:notesMasterId r:id="rId27"/>
  </p:notesMasterIdLst>
  <p:sldIdLst>
    <p:sldId id="256" r:id="rId2"/>
    <p:sldId id="294" r:id="rId3"/>
    <p:sldId id="314" r:id="rId4"/>
    <p:sldId id="284" r:id="rId5"/>
    <p:sldId id="288" r:id="rId6"/>
    <p:sldId id="297" r:id="rId7"/>
    <p:sldId id="295" r:id="rId8"/>
    <p:sldId id="296" r:id="rId9"/>
    <p:sldId id="298" r:id="rId10"/>
    <p:sldId id="299" r:id="rId11"/>
    <p:sldId id="300" r:id="rId12"/>
    <p:sldId id="301" r:id="rId13"/>
    <p:sldId id="307" r:id="rId14"/>
    <p:sldId id="302" r:id="rId15"/>
    <p:sldId id="303" r:id="rId16"/>
    <p:sldId id="304" r:id="rId17"/>
    <p:sldId id="309" r:id="rId18"/>
    <p:sldId id="308" r:id="rId19"/>
    <p:sldId id="310" r:id="rId20"/>
    <p:sldId id="311" r:id="rId21"/>
    <p:sldId id="312" r:id="rId22"/>
    <p:sldId id="313" r:id="rId23"/>
    <p:sldId id="305" r:id="rId24"/>
    <p:sldId id="316" r:id="rId25"/>
    <p:sldId id="31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25" autoAdjust="0"/>
    <p:restoredTop sz="96621" autoAdjust="0"/>
  </p:normalViewPr>
  <p:slideViewPr>
    <p:cSldViewPr snapToGrid="0">
      <p:cViewPr varScale="1">
        <p:scale>
          <a:sx n="88" d="100"/>
          <a:sy n="88" d="100"/>
        </p:scale>
        <p:origin x="184" y="952"/>
      </p:cViewPr>
      <p:guideLst>
        <p:guide orient="horz" pos="2159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BDB9147C-DDB5-479A-820C-32AF14555BA4}" type="datetime1">
              <a:rPr lang="ko-KR" altLang="en-US"/>
              <a:pPr lvl="0">
                <a:defRPr/>
              </a:pPr>
              <a:t>2022. 5. 25.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47535102-4807-4061-B4AB-5EEB9DC0A08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/>
          </a:p>
        </p:txBody>
      </p:sp>
      <p:sp>
        <p:nvSpPr>
          <p:cNvPr id="32" name="Google Shape;32;p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7535102-4807-4061-B4AB-5EEB9DC0A08B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3168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-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7535102-4807-4061-B4AB-5EEB9DC0A08B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2427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7535102-4807-4061-B4AB-5EEB9DC0A08B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708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7535102-4807-4061-B4AB-5EEB9DC0A08B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5845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3F190-C5FF-4D21-9EE6-CB46693F7A65}" type="datetime1">
              <a:rPr lang="ko-KR" altLang="en-US" smtClean="0"/>
              <a:pPr/>
              <a:t>2022. 5. 25.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C5236D57-7630-468D-8097-B198F99221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530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C66E-7335-4A60-85C3-A2F9B7D8B6BF}" type="datetime1">
              <a:rPr lang="ko-KR" altLang="en-US" smtClean="0"/>
              <a:pPr/>
              <a:t>2022. 5. 25.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36D57-7630-468D-8097-B198F99221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711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3446D-7832-44B5-9F09-FF1010FCFA73}" type="datetime1">
              <a:rPr lang="ko-KR" altLang="en-US" smtClean="0"/>
              <a:pPr/>
              <a:t>2022. 5. 25.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36D57-7630-468D-8097-B198F99221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039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tx">
  <p:cSld name="Blank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10991348" y="6033393"/>
            <a:ext cx="462323" cy="25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>
                <a:solidFill>
                  <a:srgbClr val="FFFFFF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>
                <a:solidFill>
                  <a:srgbClr val="FFFFFF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>
                <a:solidFill>
                  <a:srgbClr val="FFFFFF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>
                <a:solidFill>
                  <a:srgbClr val="FFFFFF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>
                <a:solidFill>
                  <a:srgbClr val="FFFFFF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>
                <a:solidFill>
                  <a:srgbClr val="FFFFFF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>
                <a:solidFill>
                  <a:srgbClr val="FFFFFF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>
                <a:solidFill>
                  <a:srgbClr val="FFFFFF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1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53643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F8AAA-9932-4B59-8270-538EEFD78010}" type="datetime1">
              <a:rPr lang="ko-KR" altLang="en-US" smtClean="0"/>
              <a:pPr/>
              <a:t>2022. 5. 25.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36D57-7630-468D-8097-B198F99221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215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F3EAE289-65DF-43EE-94DF-D1ED94939F77}" type="datetime1">
              <a:rPr lang="ko-KR" altLang="en-US" smtClean="0"/>
              <a:pPr/>
              <a:t>2022. 5. 25.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C5236D57-7630-468D-8097-B198F99221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151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80150-80CF-40FF-988D-3841156BB40E}" type="datetime1">
              <a:rPr lang="ko-KR" altLang="en-US" smtClean="0"/>
              <a:pPr/>
              <a:t>2022. 5. 25.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36D57-7630-468D-8097-B198F99221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407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8AD28-F701-4F1A-8233-A116E5EE4728}" type="datetime1">
              <a:rPr lang="ko-KR" altLang="en-US" smtClean="0"/>
              <a:pPr/>
              <a:t>2022. 5. 25.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36D57-7630-468D-8097-B198F992211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624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AEED6-F17F-4CEC-B568-E667AAA1754B}" type="datetime1">
              <a:rPr lang="ko-KR" altLang="en-US" smtClean="0"/>
              <a:pPr/>
              <a:t>2022. 5. 25.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36D57-7630-468D-8097-B198F992211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424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CABEF-6B80-424A-B721-52C56380D16C}" type="datetime1">
              <a:rPr lang="ko-KR" altLang="en-US" smtClean="0"/>
              <a:pPr/>
              <a:t>2022. 5. 25.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36D57-7630-468D-8097-B198F99221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434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BC65-7831-4130-8245-7BC86DD8C1D3}" type="datetime1">
              <a:rPr lang="ko-KR" altLang="en-US" smtClean="0"/>
              <a:pPr/>
              <a:t>2022. 5. 25.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36D57-7630-468D-8097-B198F99221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01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39830-85DF-4C34-B386-B826F5CAC3FF}" type="datetime1">
              <a:rPr lang="ko-KR" altLang="en-US" smtClean="0"/>
              <a:pPr/>
              <a:t>2022. 5. 25.</a:t>
            </a:fld>
            <a:endParaRPr lang="ko-KR" alt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36D57-7630-468D-8097-B198F99221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248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1EC161D6-9C97-41AF-817A-A7D75D21CD7F}" type="datetime1">
              <a:rPr lang="ko-KR" altLang="en-US" smtClean="0"/>
              <a:pPr/>
              <a:t>2022. 5. 25.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C5236D57-7630-468D-8097-B198F99221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152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0C854E-B624-487B-BAD5-69C0A14000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Roboto"/>
                <a:buNone/>
                <a:tabLst/>
                <a:defRPr/>
              </a:pPr>
              <a:t>1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5"/>
          <p:cNvSpPr txBox="1">
            <a:spLocks noGrp="1"/>
          </p:cNvSpPr>
          <p:nvPr>
            <p:ph type="title" idx="4294967295"/>
          </p:nvPr>
        </p:nvSpPr>
        <p:spPr>
          <a:xfrm>
            <a:off x="5281613" y="1735138"/>
            <a:ext cx="6910387" cy="19288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5400" tIns="25400" rIns="25400" bIns="25400" rtlCol="0" anchor="ctr" anchorCtr="0">
            <a:no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buClr>
                <a:srgbClr val="2F3235"/>
              </a:buClr>
              <a:buSzPts val="9000"/>
            </a:pP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Recipe Recommendation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84637C4E-3CBB-439A-BBEB-C1504CEA09D3}"/>
              </a:ext>
            </a:extLst>
          </p:cNvPr>
          <p:cNvGrpSpPr/>
          <p:nvPr/>
        </p:nvGrpSpPr>
        <p:grpSpPr>
          <a:xfrm>
            <a:off x="4637975" y="1642409"/>
            <a:ext cx="1163520" cy="215326"/>
            <a:chOff x="649041" y="692028"/>
            <a:chExt cx="774042" cy="141410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20F6A239-AA44-4633-A491-A4774CD2EDB1}"/>
                </a:ext>
              </a:extLst>
            </p:cNvPr>
            <p:cNvGrpSpPr/>
            <p:nvPr/>
          </p:nvGrpSpPr>
          <p:grpSpPr>
            <a:xfrm>
              <a:off x="649041" y="692028"/>
              <a:ext cx="141410" cy="141410"/>
              <a:chOff x="280736" y="284610"/>
              <a:chExt cx="74734" cy="74734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36F7D874-6D29-4104-9A93-4AC070714E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8103" y="284610"/>
                <a:ext cx="0" cy="74734"/>
              </a:xfrm>
              <a:prstGeom prst="line">
                <a:avLst/>
              </a:prstGeom>
              <a:ln w="28575">
                <a:solidFill>
                  <a:srgbClr val="10658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76EF84A4-BA66-40C7-A1FE-102F024ED98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18103" y="284610"/>
                <a:ext cx="0" cy="74734"/>
              </a:xfrm>
              <a:prstGeom prst="line">
                <a:avLst/>
              </a:prstGeom>
              <a:ln w="28575">
                <a:solidFill>
                  <a:srgbClr val="10658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67318CD3-884B-40D2-B64D-D0B994F57C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0225" y="762733"/>
              <a:ext cx="582858" cy="0"/>
            </a:xfrm>
            <a:prstGeom prst="line">
              <a:avLst/>
            </a:prstGeom>
            <a:ln w="28575">
              <a:solidFill>
                <a:srgbClr val="1065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D5F944D-3359-4090-8B06-1AFCB656DF6E}"/>
              </a:ext>
            </a:extLst>
          </p:cNvPr>
          <p:cNvGrpSpPr/>
          <p:nvPr/>
        </p:nvGrpSpPr>
        <p:grpSpPr>
          <a:xfrm rot="10800000">
            <a:off x="7077420" y="3764675"/>
            <a:ext cx="4470911" cy="277906"/>
            <a:chOff x="669715" y="692028"/>
            <a:chExt cx="1999448" cy="141410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815DD98D-12BE-47B3-AEBC-DB0A0D740716}"/>
                </a:ext>
              </a:extLst>
            </p:cNvPr>
            <p:cNvGrpSpPr/>
            <p:nvPr/>
          </p:nvGrpSpPr>
          <p:grpSpPr>
            <a:xfrm>
              <a:off x="669715" y="692028"/>
              <a:ext cx="106808" cy="141410"/>
              <a:chOff x="291661" y="284610"/>
              <a:chExt cx="56447" cy="74734"/>
            </a:xfrm>
          </p:grpSpPr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D88E28E2-F1D5-4056-9FE8-ACF59D0ECA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8103" y="284610"/>
                <a:ext cx="0" cy="74734"/>
              </a:xfrm>
              <a:prstGeom prst="line">
                <a:avLst/>
              </a:prstGeom>
              <a:ln w="28575">
                <a:solidFill>
                  <a:srgbClr val="10658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12884242-F4A5-413A-928E-7AC80A26EDD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291661" y="321977"/>
                <a:ext cx="56447" cy="0"/>
              </a:xfrm>
              <a:prstGeom prst="line">
                <a:avLst/>
              </a:prstGeom>
              <a:ln w="28575">
                <a:solidFill>
                  <a:srgbClr val="10658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C08354F9-1C47-4D3E-BE95-9816CD8B155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42145" y="762733"/>
              <a:ext cx="1827018" cy="0"/>
            </a:xfrm>
            <a:prstGeom prst="line">
              <a:avLst/>
            </a:prstGeom>
            <a:ln w="38100">
              <a:solidFill>
                <a:srgbClr val="1065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0214F7C-F93D-416F-845D-675B906303B4}"/>
              </a:ext>
            </a:extLst>
          </p:cNvPr>
          <p:cNvSpPr txBox="1"/>
          <p:nvPr/>
        </p:nvSpPr>
        <p:spPr>
          <a:xfrm>
            <a:off x="7326491" y="4400444"/>
            <a:ext cx="4481685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91969D"/>
              </a:buClr>
              <a:buSzPts val="3600"/>
              <a:defRPr/>
            </a:pPr>
            <a:r>
              <a:rPr kumimoji="0" lang="en-US" altLang="ko-KR" sz="2400" b="0" i="0" u="none" strike="noStrike" kern="1200" cap="none" spc="0" normalizeH="0" baseline="30000" noProof="0" dirty="0">
                <a:ln>
                  <a:noFill/>
                </a:ln>
                <a:solidFill>
                  <a:srgbClr val="3E4D6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2017125032 </a:t>
            </a:r>
            <a:r>
              <a:rPr kumimoji="0" lang="ko-KR" altLang="en-US" sz="2400" b="0" i="0" u="none" strike="noStrike" kern="1200" cap="none" spc="0" normalizeH="0" baseline="30000" noProof="0" dirty="0">
                <a:ln>
                  <a:noFill/>
                </a:ln>
                <a:solidFill>
                  <a:srgbClr val="3E4D6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배종우     </a:t>
            </a:r>
            <a:endParaRPr kumimoji="0" lang="en-US" altLang="ko-KR" sz="2400" b="0" i="0" u="none" strike="noStrike" kern="1200" cap="none" spc="0" normalizeH="0" baseline="30000" noProof="0" dirty="0">
              <a:ln>
                <a:noFill/>
              </a:ln>
              <a:solidFill>
                <a:srgbClr val="3E4D6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Roboto"/>
              <a:sym typeface="Roboto"/>
            </a:endParaRPr>
          </a:p>
          <a:p>
            <a:pPr lvl="0">
              <a:lnSpc>
                <a:spcPct val="150000"/>
              </a:lnSpc>
              <a:buClr>
                <a:srgbClr val="91969D"/>
              </a:buClr>
              <a:buSzPts val="3600"/>
              <a:defRPr/>
            </a:pPr>
            <a:r>
              <a:rPr kumimoji="0" lang="en-US" altLang="ko-KR" sz="2400" b="0" i="0" u="none" strike="noStrike" kern="1200" cap="none" spc="0" normalizeH="0" baseline="30000" noProof="0" dirty="0">
                <a:ln>
                  <a:noFill/>
                </a:ln>
                <a:solidFill>
                  <a:srgbClr val="3E4D6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2017125046 </a:t>
            </a:r>
            <a:r>
              <a:rPr kumimoji="0" lang="ko-KR" altLang="en-US" sz="2400" b="0" i="0" u="none" strike="noStrike" kern="1200" cap="none" spc="0" normalizeH="0" baseline="30000" noProof="0" dirty="0" err="1">
                <a:ln>
                  <a:noFill/>
                </a:ln>
                <a:solidFill>
                  <a:srgbClr val="3E4D6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윤재혁</a:t>
            </a:r>
            <a:r>
              <a:rPr lang="en-US" altLang="ko-KR" sz="2400" baseline="30000" dirty="0">
                <a:solidFill>
                  <a:srgbClr val="3E4D6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     </a:t>
            </a:r>
            <a:r>
              <a:rPr kumimoji="0" lang="en-US" altLang="ko-KR" sz="2400" b="0" i="0" u="none" strike="noStrike" kern="1200" cap="none" spc="0" normalizeH="0" baseline="30000" noProof="0" dirty="0">
                <a:ln>
                  <a:noFill/>
                </a:ln>
                <a:solidFill>
                  <a:srgbClr val="3E4D6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2017125077 </a:t>
            </a:r>
            <a:r>
              <a:rPr kumimoji="0" lang="ko-KR" altLang="en-US" sz="2400" b="0" i="0" u="none" strike="noStrike" kern="1200" cap="none" spc="0" normalizeH="0" baseline="30000" noProof="0" dirty="0">
                <a:ln>
                  <a:noFill/>
                </a:ln>
                <a:solidFill>
                  <a:srgbClr val="3E4D6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최우진     </a:t>
            </a:r>
            <a:endParaRPr kumimoji="0" lang="en-US" altLang="ko-KR" sz="2400" b="0" i="0" u="none" strike="noStrike" kern="1200" cap="none" spc="0" normalizeH="0" baseline="30000" noProof="0" dirty="0">
              <a:ln>
                <a:noFill/>
              </a:ln>
              <a:solidFill>
                <a:srgbClr val="3E4D6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Roboto"/>
              <a:sym typeface="Roboto"/>
            </a:endParaRPr>
          </a:p>
          <a:p>
            <a:pPr lvl="0">
              <a:lnSpc>
                <a:spcPct val="150000"/>
              </a:lnSpc>
              <a:buClr>
                <a:srgbClr val="91969D"/>
              </a:buClr>
              <a:buSzPts val="3600"/>
              <a:defRPr/>
            </a:pPr>
            <a:r>
              <a:rPr kumimoji="0" lang="en-US" altLang="ko-KR" sz="2400" b="0" i="0" u="none" strike="noStrike" kern="1200" cap="none" spc="0" normalizeH="0" baseline="30000" noProof="0" dirty="0">
                <a:ln>
                  <a:noFill/>
                </a:ln>
                <a:solidFill>
                  <a:srgbClr val="3E4D6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2019125036 </a:t>
            </a:r>
            <a:r>
              <a:rPr kumimoji="0" lang="ko-KR" altLang="en-US" sz="2400" b="0" i="0" u="none" strike="noStrike" kern="1200" cap="none" spc="0" normalizeH="0" baseline="30000" noProof="0" dirty="0">
                <a:ln>
                  <a:noFill/>
                </a:ln>
                <a:solidFill>
                  <a:srgbClr val="3E4D6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안수빈</a:t>
            </a:r>
            <a:r>
              <a:rPr lang="en-US" altLang="ko-KR" sz="2400" baseline="30000" dirty="0">
                <a:solidFill>
                  <a:srgbClr val="3E4D6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     </a:t>
            </a:r>
            <a:r>
              <a:rPr kumimoji="0" lang="en-US" altLang="ko-KR" sz="2400" b="0" i="0" u="none" strike="noStrike" kern="1200" cap="none" spc="0" normalizeH="0" baseline="30000" noProof="0" dirty="0">
                <a:ln>
                  <a:noFill/>
                </a:ln>
                <a:solidFill>
                  <a:srgbClr val="3E4D6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2019125045 </a:t>
            </a:r>
            <a:r>
              <a:rPr kumimoji="0" lang="ko-KR" altLang="en-US" sz="2400" b="0" i="0" u="none" strike="noStrike" kern="1200" cap="none" spc="0" normalizeH="0" baseline="30000" noProof="0" dirty="0" err="1">
                <a:ln>
                  <a:noFill/>
                </a:ln>
                <a:solidFill>
                  <a:srgbClr val="3E4D6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Roboto"/>
                <a:sym typeface="Roboto"/>
              </a:rPr>
              <a:t>이승지</a:t>
            </a:r>
            <a:endParaRPr kumimoji="0" lang="ko-KR" altLang="en-US" sz="2400" b="0" i="0" u="none" strike="noStrike" kern="1200" cap="none" spc="0" normalizeH="0" baseline="30000" noProof="0" dirty="0">
              <a:ln>
                <a:noFill/>
              </a:ln>
              <a:solidFill>
                <a:srgbClr val="3E4D6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331A29-5470-4B70-B31E-29BBC5FA7294}"/>
              </a:ext>
            </a:extLst>
          </p:cNvPr>
          <p:cNvSpPr txBox="1"/>
          <p:nvPr/>
        </p:nvSpPr>
        <p:spPr>
          <a:xfrm>
            <a:off x="5925923" y="1565406"/>
            <a:ext cx="466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10658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한국항공대학교 </a:t>
            </a:r>
            <a:r>
              <a:rPr lang="ko-KR" altLang="en-US" dirty="0" err="1">
                <a:solidFill>
                  <a:srgbClr val="10658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추천시스템</a:t>
            </a:r>
            <a:r>
              <a:rPr lang="ko-KR" altLang="en-US" dirty="0">
                <a:solidFill>
                  <a:srgbClr val="10658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 err="1">
                <a:solidFill>
                  <a:srgbClr val="10658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요리해조</a:t>
            </a:r>
            <a:r>
              <a:rPr lang="ko-KR" altLang="en-US" dirty="0">
                <a:solidFill>
                  <a:srgbClr val="10658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06582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AE9F72C-37A4-43E2-93CB-8A68AFD80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58" y="1395747"/>
            <a:ext cx="4446317" cy="4377305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1948DBF-2C6E-647A-B614-99110151385D}"/>
              </a:ext>
            </a:extLst>
          </p:cNvPr>
          <p:cNvGrpSpPr/>
          <p:nvPr/>
        </p:nvGrpSpPr>
        <p:grpSpPr>
          <a:xfrm>
            <a:off x="251012" y="6337168"/>
            <a:ext cx="11940988" cy="409958"/>
            <a:chOff x="251012" y="6337168"/>
            <a:chExt cx="11940988" cy="409958"/>
          </a:xfrm>
          <a:solidFill>
            <a:schemeClr val="accent1">
              <a:lumMod val="50000"/>
            </a:schemeClr>
          </a:solidFill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3333DC3-925F-258A-8F80-FCAF1426A9A6}"/>
                </a:ext>
              </a:extLst>
            </p:cNvPr>
            <p:cNvSpPr/>
            <p:nvPr/>
          </p:nvSpPr>
          <p:spPr>
            <a:xfrm>
              <a:off x="251012" y="6400801"/>
              <a:ext cx="11940988" cy="28269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bg2">
                      <a:lumMod val="90000"/>
                    </a:schemeClr>
                  </a:solidFill>
                </a:rPr>
                <a:t> </a:t>
              </a:r>
            </a:p>
          </p:txBody>
        </p:sp>
        <p:pic>
          <p:nvPicPr>
            <p:cNvPr id="19" name="Picture 8" descr="TO. 메가패스 1줄 고백 새로고침 전체 4,985 나의 꿈에 도달하게 도와 ...">
              <a:extLst>
                <a:ext uri="{FF2B5EF4-FFF2-40B4-BE49-F238E27FC236}">
                  <a16:creationId xmlns:a16="http://schemas.microsoft.com/office/drawing/2014/main" id="{B1FE5097-B11F-5D0C-8724-69D3E3445B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43" b="25859"/>
            <a:stretch/>
          </p:blipFill>
          <p:spPr bwMode="auto">
            <a:xfrm>
              <a:off x="10081933" y="6337168"/>
              <a:ext cx="1659809" cy="409958"/>
            </a:xfrm>
            <a:prstGeom prst="rect">
              <a:avLst/>
            </a:prstGeom>
            <a:grpFill/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11DB975B-3E4F-3549-3E35-B055C36BD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931" y="288026"/>
            <a:ext cx="3591405" cy="62819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5877332-851B-9AE4-267E-6D147BCDD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36D57-7630-468D-8097-B198F9922112}" type="slidenum">
              <a:rPr lang="ko-KR" altLang="en-US" smtClean="0"/>
              <a:pPr/>
              <a:t>10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C707FA9-EC94-9A4C-5A88-D6E439A3A117}"/>
              </a:ext>
            </a:extLst>
          </p:cNvPr>
          <p:cNvGrpSpPr/>
          <p:nvPr/>
        </p:nvGrpSpPr>
        <p:grpSpPr>
          <a:xfrm>
            <a:off x="-108930" y="416810"/>
            <a:ext cx="3682041" cy="986689"/>
            <a:chOff x="0" y="369696"/>
            <a:chExt cx="3682041" cy="98668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7922A5E-D3FB-B382-A8C8-5673569FB47B}"/>
                </a:ext>
              </a:extLst>
            </p:cNvPr>
            <p:cNvSpPr/>
            <p:nvPr/>
          </p:nvSpPr>
          <p:spPr>
            <a:xfrm>
              <a:off x="0" y="442339"/>
              <a:ext cx="3305625" cy="7061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FFD73EB5-C920-9B4F-3582-DFA596B1004E}"/>
                </a:ext>
              </a:extLst>
            </p:cNvPr>
            <p:cNvSpPr txBox="1">
              <a:spLocks/>
            </p:cNvSpPr>
            <p:nvPr/>
          </p:nvSpPr>
          <p:spPr>
            <a:xfrm>
              <a:off x="416221" y="542818"/>
              <a:ext cx="2097049" cy="590931"/>
            </a:xfrm>
            <a:prstGeom prst="rect">
              <a:avLst/>
            </a:prstGeom>
            <a:noFill/>
          </p:spPr>
          <p:txBody>
            <a:bodyPr vert="horz" wrap="none" lIns="91440" tIns="45720" rIns="91440" bIns="45720" rtlCol="0" anchor="ctr">
              <a:spAutoFit/>
            </a:bodyPr>
            <a:lstStyle>
              <a:lvl1pPr algn="l" defTabSz="1007943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600" b="1" kern="1200" spc="-150" dirty="0">
                  <a:solidFill>
                    <a:srgbClr val="18698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defRPr>
              </a:lvl1pPr>
            </a:lstStyle>
            <a:p>
              <a:pPr marL="0" marR="0" lvl="0" indent="0" algn="l" defTabSz="1007943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</a:rPr>
                <a:t>내 냉장고</a:t>
              </a:r>
              <a:endParaRPr kumimoji="0" lang="ko-KR" altLang="en-US" sz="3600" b="1" i="0" u="none" strike="noStrike" kern="1200" cap="none" spc="-15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123AFD7-2BCD-742E-4946-50C976FDF00C}"/>
                </a:ext>
              </a:extLst>
            </p:cNvPr>
            <p:cNvGrpSpPr/>
            <p:nvPr/>
          </p:nvGrpSpPr>
          <p:grpSpPr>
            <a:xfrm>
              <a:off x="398625" y="369696"/>
              <a:ext cx="697355" cy="111661"/>
              <a:chOff x="649041" y="692028"/>
              <a:chExt cx="774042" cy="141410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B7A2400B-131F-D364-6943-1E35D3CB5753}"/>
                  </a:ext>
                </a:extLst>
              </p:cNvPr>
              <p:cNvGrpSpPr/>
              <p:nvPr/>
            </p:nvGrpSpPr>
            <p:grpSpPr>
              <a:xfrm>
                <a:off x="649041" y="692028"/>
                <a:ext cx="141410" cy="141410"/>
                <a:chOff x="280736" y="284610"/>
                <a:chExt cx="74734" cy="74734"/>
              </a:xfrm>
            </p:grpSpPr>
            <p:cxnSp>
              <p:nvCxnSpPr>
                <p:cNvPr id="26" name="직선 연결선 109">
                  <a:extLst>
                    <a:ext uri="{FF2B5EF4-FFF2-40B4-BE49-F238E27FC236}">
                      <a16:creationId xmlns:a16="http://schemas.microsoft.com/office/drawing/2014/main" id="{71A3F135-5515-FA15-AB10-135500A14E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8103" y="284610"/>
                  <a:ext cx="0" cy="7473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106582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7" name="직선 연결선 110">
                  <a:extLst>
                    <a:ext uri="{FF2B5EF4-FFF2-40B4-BE49-F238E27FC236}">
                      <a16:creationId xmlns:a16="http://schemas.microsoft.com/office/drawing/2014/main" id="{2C6F5CB5-C513-A40A-34A7-B14434139D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318103" y="284610"/>
                  <a:ext cx="0" cy="7473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106582"/>
                  </a:solidFill>
                  <a:prstDash val="solid"/>
                  <a:miter lim="800000"/>
                </a:ln>
                <a:effectLst/>
              </p:spPr>
            </p:cxnSp>
          </p:grpSp>
          <p:cxnSp>
            <p:nvCxnSpPr>
              <p:cNvPr id="25" name="직선 연결선 108">
                <a:extLst>
                  <a:ext uri="{FF2B5EF4-FFF2-40B4-BE49-F238E27FC236}">
                    <a16:creationId xmlns:a16="http://schemas.microsoft.com/office/drawing/2014/main" id="{3F0F84DD-9058-DA1E-3F2A-F24FF7C771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0225" y="762733"/>
                <a:ext cx="582858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106582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F0B2FF0-5454-AC63-9EAD-AE164343F444}"/>
                </a:ext>
              </a:extLst>
            </p:cNvPr>
            <p:cNvGrpSpPr/>
            <p:nvPr/>
          </p:nvGrpSpPr>
          <p:grpSpPr>
            <a:xfrm>
              <a:off x="1095980" y="1212155"/>
              <a:ext cx="2586061" cy="144230"/>
              <a:chOff x="754303" y="1212043"/>
              <a:chExt cx="2586061" cy="144230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39321FDC-341A-8765-CEFA-A204C6A7F982}"/>
                  </a:ext>
                </a:extLst>
              </p:cNvPr>
              <p:cNvGrpSpPr/>
              <p:nvPr/>
            </p:nvGrpSpPr>
            <p:grpSpPr>
              <a:xfrm>
                <a:off x="754303" y="1212043"/>
                <a:ext cx="502626" cy="126210"/>
                <a:chOff x="590966" y="1212155"/>
                <a:chExt cx="502626" cy="126210"/>
              </a:xfrm>
              <a:grpFill/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47F5EFA-C823-C0F8-EC17-C56585D4F60B}"/>
                    </a:ext>
                  </a:extLst>
                </p:cNvPr>
                <p:cNvSpPr/>
                <p:nvPr/>
              </p:nvSpPr>
              <p:spPr>
                <a:xfrm>
                  <a:off x="590966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ECFF0C2B-743D-4011-3F40-5A20918D5C59}"/>
                    </a:ext>
                  </a:extLst>
                </p:cNvPr>
                <p:cNvSpPr/>
                <p:nvPr/>
              </p:nvSpPr>
              <p:spPr>
                <a:xfrm>
                  <a:off x="781923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F259361-95DA-0D8E-8D71-A9C09182312F}"/>
                    </a:ext>
                  </a:extLst>
                </p:cNvPr>
                <p:cNvSpPr/>
                <p:nvPr/>
              </p:nvSpPr>
              <p:spPr>
                <a:xfrm>
                  <a:off x="967382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444CDAD0-E35E-4EBE-B46F-790620E15C7E}"/>
                  </a:ext>
                </a:extLst>
              </p:cNvPr>
              <p:cNvGrpSpPr/>
              <p:nvPr/>
            </p:nvGrpSpPr>
            <p:grpSpPr>
              <a:xfrm>
                <a:off x="1462909" y="1212043"/>
                <a:ext cx="491695" cy="135220"/>
                <a:chOff x="1212114" y="1203145"/>
                <a:chExt cx="491695" cy="135220"/>
              </a:xfrm>
              <a:grpFill/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8160CD1B-6D2B-3267-F583-799A2C59858F}"/>
                    </a:ext>
                  </a:extLst>
                </p:cNvPr>
                <p:cNvSpPr/>
                <p:nvPr/>
              </p:nvSpPr>
              <p:spPr>
                <a:xfrm>
                  <a:off x="1212114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DFBDEA7D-6BDA-C04F-880A-BDAB823C8427}"/>
                    </a:ext>
                  </a:extLst>
                </p:cNvPr>
                <p:cNvSpPr/>
                <p:nvPr/>
              </p:nvSpPr>
              <p:spPr>
                <a:xfrm>
                  <a:off x="1577599" y="120314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B9C7744E-8EFC-EA47-020A-DBCE62BE74AC}"/>
                    </a:ext>
                  </a:extLst>
                </p:cNvPr>
                <p:cNvSpPr/>
                <p:nvPr/>
              </p:nvSpPr>
              <p:spPr>
                <a:xfrm>
                  <a:off x="1393741" y="120314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BC5D926-FE90-0214-EA16-E924C7B9778C}"/>
                  </a:ext>
                </a:extLst>
              </p:cNvPr>
              <p:cNvGrpSpPr/>
              <p:nvPr/>
            </p:nvGrpSpPr>
            <p:grpSpPr>
              <a:xfrm>
                <a:off x="2837738" y="1212155"/>
                <a:ext cx="502626" cy="126210"/>
                <a:chOff x="590966" y="1212155"/>
                <a:chExt cx="502626" cy="126210"/>
              </a:xfrm>
              <a:grpFill/>
            </p:grpSpPr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0AAA6830-7F03-412E-7371-0FEDE6796E48}"/>
                    </a:ext>
                  </a:extLst>
                </p:cNvPr>
                <p:cNvSpPr/>
                <p:nvPr/>
              </p:nvSpPr>
              <p:spPr>
                <a:xfrm>
                  <a:off x="590966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0B43B255-384E-71FC-F9CF-B110617EE1EC}"/>
                    </a:ext>
                  </a:extLst>
                </p:cNvPr>
                <p:cNvSpPr/>
                <p:nvPr/>
              </p:nvSpPr>
              <p:spPr>
                <a:xfrm>
                  <a:off x="781923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863F2E9-A116-4AE0-2A84-904DD194C80C}"/>
                    </a:ext>
                  </a:extLst>
                </p:cNvPr>
                <p:cNvSpPr/>
                <p:nvPr/>
              </p:nvSpPr>
              <p:spPr>
                <a:xfrm>
                  <a:off x="967382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85F858D7-E4B5-B7B4-0B53-9F7923FDF6F6}"/>
                  </a:ext>
                </a:extLst>
              </p:cNvPr>
              <p:cNvGrpSpPr/>
              <p:nvPr/>
            </p:nvGrpSpPr>
            <p:grpSpPr>
              <a:xfrm>
                <a:off x="2160584" y="1221053"/>
                <a:ext cx="491695" cy="135220"/>
                <a:chOff x="1212114" y="1203145"/>
                <a:chExt cx="491695" cy="135220"/>
              </a:xfrm>
              <a:grpFill/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1B49D16D-307F-D6CD-E225-32525C962C86}"/>
                    </a:ext>
                  </a:extLst>
                </p:cNvPr>
                <p:cNvSpPr/>
                <p:nvPr/>
              </p:nvSpPr>
              <p:spPr>
                <a:xfrm>
                  <a:off x="1212114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BEB2D9A-23D8-D000-24CC-FCDF40407054}"/>
                    </a:ext>
                  </a:extLst>
                </p:cNvPr>
                <p:cNvSpPr/>
                <p:nvPr/>
              </p:nvSpPr>
              <p:spPr>
                <a:xfrm>
                  <a:off x="1577599" y="120314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CBB32B03-65F6-D97D-9910-799670CF36CA}"/>
                    </a:ext>
                  </a:extLst>
                </p:cNvPr>
                <p:cNvSpPr/>
                <p:nvPr/>
              </p:nvSpPr>
              <p:spPr>
                <a:xfrm>
                  <a:off x="1393741" y="120314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E2EFE9E-8763-8A57-A07E-5955801704C3}"/>
              </a:ext>
            </a:extLst>
          </p:cNvPr>
          <p:cNvGrpSpPr/>
          <p:nvPr/>
        </p:nvGrpSpPr>
        <p:grpSpPr>
          <a:xfrm>
            <a:off x="251012" y="6337168"/>
            <a:ext cx="11940988" cy="409958"/>
            <a:chOff x="251012" y="6337168"/>
            <a:chExt cx="11940988" cy="409958"/>
          </a:xfrm>
          <a:solidFill>
            <a:schemeClr val="accent1">
              <a:lumMod val="50000"/>
            </a:schemeClr>
          </a:solidFill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4FEB082-5EE2-9A86-4209-5AF11AFCE1C7}"/>
                </a:ext>
              </a:extLst>
            </p:cNvPr>
            <p:cNvSpPr/>
            <p:nvPr/>
          </p:nvSpPr>
          <p:spPr>
            <a:xfrm>
              <a:off x="251012" y="6400801"/>
              <a:ext cx="11940988" cy="28269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bg2">
                      <a:lumMod val="90000"/>
                    </a:schemeClr>
                  </a:solidFill>
                </a:rPr>
                <a:t> </a:t>
              </a:r>
            </a:p>
          </p:txBody>
        </p:sp>
        <p:pic>
          <p:nvPicPr>
            <p:cNvPr id="30" name="Picture 8" descr="TO. 메가패스 1줄 고백 새로고침 전체 4,985 나의 꿈에 도달하게 도와 ...">
              <a:extLst>
                <a:ext uri="{FF2B5EF4-FFF2-40B4-BE49-F238E27FC236}">
                  <a16:creationId xmlns:a16="http://schemas.microsoft.com/office/drawing/2014/main" id="{6351F2B8-E606-9AC9-5936-D3DC64FFAC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43" b="25859"/>
            <a:stretch/>
          </p:blipFill>
          <p:spPr bwMode="auto">
            <a:xfrm>
              <a:off x="10081933" y="6337168"/>
              <a:ext cx="1659809" cy="409958"/>
            </a:xfrm>
            <a:prstGeom prst="rect">
              <a:avLst/>
            </a:prstGeom>
            <a:grpFill/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467C8D2-57A2-433A-2306-93B296BDC99D}"/>
              </a:ext>
            </a:extLst>
          </p:cNvPr>
          <p:cNvSpPr txBox="1"/>
          <p:nvPr/>
        </p:nvSpPr>
        <p:spPr>
          <a:xfrm>
            <a:off x="770954" y="2662219"/>
            <a:ext cx="6467185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-</a:t>
            </a:r>
            <a:r>
              <a:rPr lang="ko-KR" altLang="en-US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각 음식 카테고리 별로 있다</a:t>
            </a:r>
            <a:r>
              <a:rPr lang="en-US" altLang="ko-KR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.</a:t>
            </a:r>
            <a:r>
              <a:rPr lang="ko-KR" altLang="en-US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 </a:t>
            </a:r>
            <a:endParaRPr lang="en-US" altLang="ko-KR" sz="2000" dirty="0">
              <a:solidFill>
                <a:srgbClr val="333333"/>
              </a:solidFill>
              <a:latin typeface="NanumGothic" pitchFamily="2" charset="-127"/>
              <a:ea typeface="NanumGothic" pitchFamily="2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-</a:t>
            </a:r>
            <a:r>
              <a:rPr lang="ko-KR" altLang="en-US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추가 하고 재료가 있으면 재료에 맞는 카테고리를 눌러서</a:t>
            </a:r>
            <a:endParaRPr lang="en-US" altLang="ko-KR" sz="2000" dirty="0">
              <a:solidFill>
                <a:srgbClr val="333333"/>
              </a:solidFill>
              <a:latin typeface="NanumGothic" pitchFamily="2" charset="-127"/>
              <a:ea typeface="NanumGothic" pitchFamily="2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 추가 하면 된다</a:t>
            </a:r>
            <a:r>
              <a:rPr lang="en-US" altLang="ko-KR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0400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B6B096-CA18-77E4-2556-47F86A55C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36D57-7630-468D-8097-B198F9922112}" type="slidenum">
              <a:rPr lang="ko-KR" altLang="en-US" smtClean="0"/>
              <a:pPr/>
              <a:t>11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F22B756-30BB-5009-B0DF-9823A0BBBCB2}"/>
              </a:ext>
            </a:extLst>
          </p:cNvPr>
          <p:cNvGrpSpPr/>
          <p:nvPr/>
        </p:nvGrpSpPr>
        <p:grpSpPr>
          <a:xfrm>
            <a:off x="-108930" y="416810"/>
            <a:ext cx="4745573" cy="986689"/>
            <a:chOff x="0" y="369696"/>
            <a:chExt cx="4745573" cy="98668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DDCC6AC-7A26-4A1D-8727-D4FC8A4BD2D4}"/>
                </a:ext>
              </a:extLst>
            </p:cNvPr>
            <p:cNvSpPr/>
            <p:nvPr/>
          </p:nvSpPr>
          <p:spPr>
            <a:xfrm>
              <a:off x="0" y="442339"/>
              <a:ext cx="3305625" cy="7061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4F3A49EC-4324-BEBE-C697-93350B02F7B1}"/>
                </a:ext>
              </a:extLst>
            </p:cNvPr>
            <p:cNvSpPr txBox="1">
              <a:spLocks/>
            </p:cNvSpPr>
            <p:nvPr/>
          </p:nvSpPr>
          <p:spPr>
            <a:xfrm>
              <a:off x="151045" y="542818"/>
              <a:ext cx="4594528" cy="590931"/>
            </a:xfrm>
            <a:prstGeom prst="rect">
              <a:avLst/>
            </a:prstGeom>
            <a:noFill/>
          </p:spPr>
          <p:txBody>
            <a:bodyPr vert="horz" wrap="none" lIns="91440" tIns="45720" rIns="91440" bIns="45720" rtlCol="0" anchor="ctr">
              <a:spAutoFit/>
            </a:bodyPr>
            <a:lstStyle>
              <a:lvl1pPr algn="l" defTabSz="1007943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600" b="1" kern="1200" spc="-150" dirty="0">
                  <a:solidFill>
                    <a:srgbClr val="18698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defRPr>
              </a:lvl1pPr>
            </a:lstStyle>
            <a:p>
              <a:pPr marL="0" marR="0" lvl="0" indent="0" algn="l" defTabSz="1007943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</a:rPr>
                <a:t>카테고리에 재료 추가</a:t>
              </a:r>
              <a:endPara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D676420-8F61-9097-689C-7121BFCAD0BB}"/>
                </a:ext>
              </a:extLst>
            </p:cNvPr>
            <p:cNvGrpSpPr/>
            <p:nvPr/>
          </p:nvGrpSpPr>
          <p:grpSpPr>
            <a:xfrm>
              <a:off x="398625" y="369696"/>
              <a:ext cx="697355" cy="111661"/>
              <a:chOff x="649041" y="692028"/>
              <a:chExt cx="774042" cy="141410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B17674B2-CCBF-E74D-CA14-B82F12C1CF7A}"/>
                  </a:ext>
                </a:extLst>
              </p:cNvPr>
              <p:cNvGrpSpPr/>
              <p:nvPr/>
            </p:nvGrpSpPr>
            <p:grpSpPr>
              <a:xfrm>
                <a:off x="649041" y="692028"/>
                <a:ext cx="141410" cy="141410"/>
                <a:chOff x="280736" y="284610"/>
                <a:chExt cx="74734" cy="74734"/>
              </a:xfrm>
            </p:grpSpPr>
            <p:cxnSp>
              <p:nvCxnSpPr>
                <p:cNvPr id="26" name="직선 연결선 109">
                  <a:extLst>
                    <a:ext uri="{FF2B5EF4-FFF2-40B4-BE49-F238E27FC236}">
                      <a16:creationId xmlns:a16="http://schemas.microsoft.com/office/drawing/2014/main" id="{47388BD2-4837-C5C6-C92D-0174150887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8103" y="284610"/>
                  <a:ext cx="0" cy="7473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106582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7" name="직선 연결선 110">
                  <a:extLst>
                    <a:ext uri="{FF2B5EF4-FFF2-40B4-BE49-F238E27FC236}">
                      <a16:creationId xmlns:a16="http://schemas.microsoft.com/office/drawing/2014/main" id="{CC6FF2F3-52FC-D890-CF1B-F576EB2183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318103" y="284610"/>
                  <a:ext cx="0" cy="7473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106582"/>
                  </a:solidFill>
                  <a:prstDash val="solid"/>
                  <a:miter lim="800000"/>
                </a:ln>
                <a:effectLst/>
              </p:spPr>
            </p:cxnSp>
          </p:grpSp>
          <p:cxnSp>
            <p:nvCxnSpPr>
              <p:cNvPr id="25" name="직선 연결선 108">
                <a:extLst>
                  <a:ext uri="{FF2B5EF4-FFF2-40B4-BE49-F238E27FC236}">
                    <a16:creationId xmlns:a16="http://schemas.microsoft.com/office/drawing/2014/main" id="{A5FE859B-D9DB-C77F-6449-46C4D66500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0225" y="762733"/>
                <a:ext cx="582858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106582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18BB0B8-F7AC-A120-CB55-C17E3F98CAC4}"/>
                </a:ext>
              </a:extLst>
            </p:cNvPr>
            <p:cNvGrpSpPr/>
            <p:nvPr/>
          </p:nvGrpSpPr>
          <p:grpSpPr>
            <a:xfrm>
              <a:off x="1095980" y="1212155"/>
              <a:ext cx="2586061" cy="144230"/>
              <a:chOff x="754303" y="1212043"/>
              <a:chExt cx="2586061" cy="144230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1EC198F5-5D5B-C0E8-0330-A73DEAF41F34}"/>
                  </a:ext>
                </a:extLst>
              </p:cNvPr>
              <p:cNvGrpSpPr/>
              <p:nvPr/>
            </p:nvGrpSpPr>
            <p:grpSpPr>
              <a:xfrm>
                <a:off x="754303" y="1212043"/>
                <a:ext cx="502626" cy="126210"/>
                <a:chOff x="590966" y="1212155"/>
                <a:chExt cx="502626" cy="126210"/>
              </a:xfrm>
              <a:grpFill/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2D89DA6-7232-2998-98E7-8B10B1F59ED1}"/>
                    </a:ext>
                  </a:extLst>
                </p:cNvPr>
                <p:cNvSpPr/>
                <p:nvPr/>
              </p:nvSpPr>
              <p:spPr>
                <a:xfrm>
                  <a:off x="590966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70E0E4F8-DD83-0E65-45B6-6824B683EB1E}"/>
                    </a:ext>
                  </a:extLst>
                </p:cNvPr>
                <p:cNvSpPr/>
                <p:nvPr/>
              </p:nvSpPr>
              <p:spPr>
                <a:xfrm>
                  <a:off x="781923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1373EB56-EF13-9BF6-08DA-F0EEC4F26B7A}"/>
                    </a:ext>
                  </a:extLst>
                </p:cNvPr>
                <p:cNvSpPr/>
                <p:nvPr/>
              </p:nvSpPr>
              <p:spPr>
                <a:xfrm>
                  <a:off x="967382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3B5BBFD3-0A3C-0DB9-B6D4-D0F3A658A3E1}"/>
                  </a:ext>
                </a:extLst>
              </p:cNvPr>
              <p:cNvGrpSpPr/>
              <p:nvPr/>
            </p:nvGrpSpPr>
            <p:grpSpPr>
              <a:xfrm>
                <a:off x="1462909" y="1212043"/>
                <a:ext cx="491695" cy="135220"/>
                <a:chOff x="1212114" y="1203145"/>
                <a:chExt cx="491695" cy="135220"/>
              </a:xfrm>
              <a:grpFill/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8551D0F5-5698-5187-9FF6-614349E03204}"/>
                    </a:ext>
                  </a:extLst>
                </p:cNvPr>
                <p:cNvSpPr/>
                <p:nvPr/>
              </p:nvSpPr>
              <p:spPr>
                <a:xfrm>
                  <a:off x="1212114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D6EC2475-F216-3304-8A2C-9667F84EE1EF}"/>
                    </a:ext>
                  </a:extLst>
                </p:cNvPr>
                <p:cNvSpPr/>
                <p:nvPr/>
              </p:nvSpPr>
              <p:spPr>
                <a:xfrm>
                  <a:off x="1577599" y="120314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743040ED-8863-E584-7E91-512348C6012D}"/>
                    </a:ext>
                  </a:extLst>
                </p:cNvPr>
                <p:cNvSpPr/>
                <p:nvPr/>
              </p:nvSpPr>
              <p:spPr>
                <a:xfrm>
                  <a:off x="1393741" y="120314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7AA474E-E158-9B74-9DB6-E7EA47E0B7BC}"/>
                  </a:ext>
                </a:extLst>
              </p:cNvPr>
              <p:cNvGrpSpPr/>
              <p:nvPr/>
            </p:nvGrpSpPr>
            <p:grpSpPr>
              <a:xfrm>
                <a:off x="2837738" y="1212155"/>
                <a:ext cx="502626" cy="126210"/>
                <a:chOff x="590966" y="1212155"/>
                <a:chExt cx="502626" cy="126210"/>
              </a:xfrm>
              <a:grpFill/>
            </p:grpSpPr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F8A06C79-4962-B760-BE88-481CABDB3556}"/>
                    </a:ext>
                  </a:extLst>
                </p:cNvPr>
                <p:cNvSpPr/>
                <p:nvPr/>
              </p:nvSpPr>
              <p:spPr>
                <a:xfrm>
                  <a:off x="590966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95607FA6-BD76-1CD9-804C-1548454D254A}"/>
                    </a:ext>
                  </a:extLst>
                </p:cNvPr>
                <p:cNvSpPr/>
                <p:nvPr/>
              </p:nvSpPr>
              <p:spPr>
                <a:xfrm>
                  <a:off x="781923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76CDA9EA-D0C6-AAEF-34A1-4248E413FCD5}"/>
                    </a:ext>
                  </a:extLst>
                </p:cNvPr>
                <p:cNvSpPr/>
                <p:nvPr/>
              </p:nvSpPr>
              <p:spPr>
                <a:xfrm>
                  <a:off x="967382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7AEE30DE-A748-9E0D-3D8C-5C15857781EF}"/>
                  </a:ext>
                </a:extLst>
              </p:cNvPr>
              <p:cNvGrpSpPr/>
              <p:nvPr/>
            </p:nvGrpSpPr>
            <p:grpSpPr>
              <a:xfrm>
                <a:off x="2160584" y="1221053"/>
                <a:ext cx="491695" cy="135220"/>
                <a:chOff x="1212114" y="1203145"/>
                <a:chExt cx="491695" cy="135220"/>
              </a:xfrm>
              <a:grpFill/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E78CCC85-04FB-CC7A-FD4D-2A264B676065}"/>
                    </a:ext>
                  </a:extLst>
                </p:cNvPr>
                <p:cNvSpPr/>
                <p:nvPr/>
              </p:nvSpPr>
              <p:spPr>
                <a:xfrm>
                  <a:off x="1212114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A40CF0DB-E780-8556-3714-3BD585208045}"/>
                    </a:ext>
                  </a:extLst>
                </p:cNvPr>
                <p:cNvSpPr/>
                <p:nvPr/>
              </p:nvSpPr>
              <p:spPr>
                <a:xfrm>
                  <a:off x="1577599" y="120314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EFB8E9F9-19E5-917E-1C78-6CD58020B56F}"/>
                    </a:ext>
                  </a:extLst>
                </p:cNvPr>
                <p:cNvSpPr/>
                <p:nvPr/>
              </p:nvSpPr>
              <p:spPr>
                <a:xfrm>
                  <a:off x="1393741" y="120314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7A1BF43-9D27-CE5E-A3F8-6F84CC7235AE}"/>
              </a:ext>
            </a:extLst>
          </p:cNvPr>
          <p:cNvGrpSpPr/>
          <p:nvPr/>
        </p:nvGrpSpPr>
        <p:grpSpPr>
          <a:xfrm>
            <a:off x="251012" y="6337168"/>
            <a:ext cx="11940988" cy="409958"/>
            <a:chOff x="251012" y="6337168"/>
            <a:chExt cx="11940988" cy="409958"/>
          </a:xfrm>
          <a:solidFill>
            <a:schemeClr val="accent1">
              <a:lumMod val="50000"/>
            </a:schemeClr>
          </a:solidFill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3D30A50-9FED-A9B3-9685-47588B0DEA31}"/>
                </a:ext>
              </a:extLst>
            </p:cNvPr>
            <p:cNvSpPr/>
            <p:nvPr/>
          </p:nvSpPr>
          <p:spPr>
            <a:xfrm>
              <a:off x="251012" y="6400801"/>
              <a:ext cx="11940988" cy="28269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bg2">
                      <a:lumMod val="90000"/>
                    </a:schemeClr>
                  </a:solidFill>
                </a:rPr>
                <a:t> </a:t>
              </a:r>
            </a:p>
          </p:txBody>
        </p:sp>
        <p:pic>
          <p:nvPicPr>
            <p:cNvPr id="30" name="Picture 8" descr="TO. 메가패스 1줄 고백 새로고침 전체 4,985 나의 꿈에 도달하게 도와 ...">
              <a:extLst>
                <a:ext uri="{FF2B5EF4-FFF2-40B4-BE49-F238E27FC236}">
                  <a16:creationId xmlns:a16="http://schemas.microsoft.com/office/drawing/2014/main" id="{74732FAE-D6C8-DFA6-08EF-FD5BB32AFD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43" b="25859"/>
            <a:stretch/>
          </p:blipFill>
          <p:spPr bwMode="auto">
            <a:xfrm>
              <a:off x="10081933" y="6337168"/>
              <a:ext cx="1659809" cy="409958"/>
            </a:xfrm>
            <a:prstGeom prst="rect">
              <a:avLst/>
            </a:prstGeom>
            <a:grpFill/>
          </p:spPr>
        </p:pic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957EC760-527F-569D-7976-B47A4B40C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97" y="1570430"/>
            <a:ext cx="4155458" cy="4663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D3C8A3A-7D1E-0CB9-44A7-9413A2BCF88A}"/>
              </a:ext>
            </a:extLst>
          </p:cNvPr>
          <p:cNvSpPr txBox="1"/>
          <p:nvPr/>
        </p:nvSpPr>
        <p:spPr>
          <a:xfrm>
            <a:off x="5484023" y="2772784"/>
            <a:ext cx="6467185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-</a:t>
            </a:r>
            <a:r>
              <a:rPr lang="ko-KR" altLang="en-US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재료의 음식을 입력하여 추가를 하면 된다</a:t>
            </a:r>
            <a:r>
              <a:rPr lang="en-US" altLang="ko-KR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.</a:t>
            </a:r>
            <a:r>
              <a:rPr lang="ko-KR" altLang="en-US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 </a:t>
            </a:r>
            <a:endParaRPr lang="en-US" altLang="ko-KR" sz="2000" dirty="0">
              <a:solidFill>
                <a:srgbClr val="333333"/>
              </a:solidFill>
              <a:latin typeface="NanumGothic" pitchFamily="2" charset="-127"/>
              <a:ea typeface="NanumGothic" pitchFamily="2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-</a:t>
            </a:r>
            <a:r>
              <a:rPr lang="ko-KR" altLang="en-US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또 재료가 필요 없다면 재료를 삭제하면 된다</a:t>
            </a:r>
            <a:r>
              <a:rPr lang="en-US" altLang="ko-KR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6381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E95B5A-0530-1915-C56E-4C2B11BB2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36D57-7630-468D-8097-B198F9922112}" type="slidenum">
              <a:rPr lang="ko-KR" altLang="en-US" smtClean="0"/>
              <a:pPr/>
              <a:t>12</a:t>
            </a:fld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96D5B2F-E9E0-A06D-B611-1BA9EDEA9217}"/>
              </a:ext>
            </a:extLst>
          </p:cNvPr>
          <p:cNvGrpSpPr/>
          <p:nvPr/>
        </p:nvGrpSpPr>
        <p:grpSpPr>
          <a:xfrm>
            <a:off x="251012" y="6337168"/>
            <a:ext cx="11940988" cy="409958"/>
            <a:chOff x="251012" y="6337168"/>
            <a:chExt cx="11940988" cy="409958"/>
          </a:xfrm>
          <a:solidFill>
            <a:schemeClr val="accent1">
              <a:lumMod val="50000"/>
            </a:schemeClr>
          </a:solidFill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968416F-8BDA-A072-89F3-97EFC57382CD}"/>
                </a:ext>
              </a:extLst>
            </p:cNvPr>
            <p:cNvSpPr/>
            <p:nvPr/>
          </p:nvSpPr>
          <p:spPr>
            <a:xfrm>
              <a:off x="251012" y="6400801"/>
              <a:ext cx="11940988" cy="28269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bg2">
                      <a:lumMod val="90000"/>
                    </a:schemeClr>
                  </a:solidFill>
                </a:rPr>
                <a:t> </a:t>
              </a:r>
            </a:p>
          </p:txBody>
        </p:sp>
        <p:pic>
          <p:nvPicPr>
            <p:cNvPr id="31" name="Picture 8" descr="TO. 메가패스 1줄 고백 새로고침 전체 4,985 나의 꿈에 도달하게 도와 ...">
              <a:extLst>
                <a:ext uri="{FF2B5EF4-FFF2-40B4-BE49-F238E27FC236}">
                  <a16:creationId xmlns:a16="http://schemas.microsoft.com/office/drawing/2014/main" id="{7127D510-F12E-B055-66E6-1D5BD6115B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43" b="25859"/>
            <a:stretch/>
          </p:blipFill>
          <p:spPr bwMode="auto">
            <a:xfrm>
              <a:off x="10081933" y="6337168"/>
              <a:ext cx="1659809" cy="409958"/>
            </a:xfrm>
            <a:prstGeom prst="rect">
              <a:avLst/>
            </a:prstGeom>
            <a:grpFill/>
          </p:spPr>
        </p:pic>
      </p:grpSp>
      <p:pic>
        <p:nvPicPr>
          <p:cNvPr id="35" name="그림 34" descr="테이블이(가) 표시된 사진&#10;&#10;자동 생성된 설명">
            <a:extLst>
              <a:ext uri="{FF2B5EF4-FFF2-40B4-BE49-F238E27FC236}">
                <a16:creationId xmlns:a16="http://schemas.microsoft.com/office/drawing/2014/main" id="{BE06086C-D706-6D3B-72BC-0C37B90BB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628" y="909040"/>
            <a:ext cx="3780000" cy="5351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F7C2196-5CA8-166A-9928-5D7B43ACE5D1}"/>
              </a:ext>
            </a:extLst>
          </p:cNvPr>
          <p:cNvGrpSpPr/>
          <p:nvPr/>
        </p:nvGrpSpPr>
        <p:grpSpPr>
          <a:xfrm>
            <a:off x="-108930" y="416810"/>
            <a:ext cx="3682041" cy="986689"/>
            <a:chOff x="0" y="369696"/>
            <a:chExt cx="3682041" cy="98668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3B3C737-E00F-482A-148D-017DE71DC7A4}"/>
                </a:ext>
              </a:extLst>
            </p:cNvPr>
            <p:cNvSpPr/>
            <p:nvPr/>
          </p:nvSpPr>
          <p:spPr>
            <a:xfrm>
              <a:off x="0" y="442339"/>
              <a:ext cx="3305625" cy="7061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EE2EA3E2-7695-9C97-4AAC-DAED051BF8CA}"/>
                </a:ext>
              </a:extLst>
            </p:cNvPr>
            <p:cNvSpPr txBox="1">
              <a:spLocks/>
            </p:cNvSpPr>
            <p:nvPr/>
          </p:nvSpPr>
          <p:spPr>
            <a:xfrm>
              <a:off x="631697" y="553545"/>
              <a:ext cx="1511952" cy="590931"/>
            </a:xfrm>
            <a:prstGeom prst="rect">
              <a:avLst/>
            </a:prstGeom>
            <a:noFill/>
          </p:spPr>
          <p:txBody>
            <a:bodyPr vert="horz" wrap="none" lIns="91440" tIns="45720" rIns="91440" bIns="45720" rtlCol="0" anchor="ctr">
              <a:spAutoFit/>
            </a:bodyPr>
            <a:lstStyle>
              <a:lvl1pPr algn="l" defTabSz="1007943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600" b="1" kern="1200" spc="-150" dirty="0">
                  <a:solidFill>
                    <a:srgbClr val="18698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defRPr>
              </a:lvl1pPr>
            </a:lstStyle>
            <a:p>
              <a:pPr marL="0" marR="0" lvl="0" indent="0" algn="l" defTabSz="1007943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1" i="0" u="none" strike="noStrike" kern="1200" cap="none" spc="-15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레시피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21ED190-D319-AE8B-4E13-F4C9644F917D}"/>
                </a:ext>
              </a:extLst>
            </p:cNvPr>
            <p:cNvGrpSpPr/>
            <p:nvPr/>
          </p:nvGrpSpPr>
          <p:grpSpPr>
            <a:xfrm>
              <a:off x="398625" y="369696"/>
              <a:ext cx="697355" cy="111661"/>
              <a:chOff x="649041" y="692028"/>
              <a:chExt cx="774042" cy="141410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E154A1A3-CE89-61F5-CF13-6B1C1828ED52}"/>
                  </a:ext>
                </a:extLst>
              </p:cNvPr>
              <p:cNvGrpSpPr/>
              <p:nvPr/>
            </p:nvGrpSpPr>
            <p:grpSpPr>
              <a:xfrm>
                <a:off x="649041" y="692028"/>
                <a:ext cx="141410" cy="141410"/>
                <a:chOff x="280736" y="284610"/>
                <a:chExt cx="74734" cy="74734"/>
              </a:xfrm>
            </p:grpSpPr>
            <p:cxnSp>
              <p:nvCxnSpPr>
                <p:cNvPr id="27" name="직선 연결선 109">
                  <a:extLst>
                    <a:ext uri="{FF2B5EF4-FFF2-40B4-BE49-F238E27FC236}">
                      <a16:creationId xmlns:a16="http://schemas.microsoft.com/office/drawing/2014/main" id="{7295E1F3-0C7F-0058-A997-4B346583A0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8103" y="284610"/>
                  <a:ext cx="0" cy="7473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106582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8" name="직선 연결선 110">
                  <a:extLst>
                    <a:ext uri="{FF2B5EF4-FFF2-40B4-BE49-F238E27FC236}">
                      <a16:creationId xmlns:a16="http://schemas.microsoft.com/office/drawing/2014/main" id="{0B30DA6E-174D-C12B-C4AA-0161F664A1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318103" y="284610"/>
                  <a:ext cx="0" cy="7473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106582"/>
                  </a:solidFill>
                  <a:prstDash val="solid"/>
                  <a:miter lim="800000"/>
                </a:ln>
                <a:effectLst/>
              </p:spPr>
            </p:cxnSp>
          </p:grpSp>
          <p:cxnSp>
            <p:nvCxnSpPr>
              <p:cNvPr id="26" name="직선 연결선 108">
                <a:extLst>
                  <a:ext uri="{FF2B5EF4-FFF2-40B4-BE49-F238E27FC236}">
                    <a16:creationId xmlns:a16="http://schemas.microsoft.com/office/drawing/2014/main" id="{09D66262-9478-CCB2-7545-443D2F5E66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0225" y="762733"/>
                <a:ext cx="582858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106582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B3E3D45-2EF5-26D7-D045-5C722A3096B1}"/>
                </a:ext>
              </a:extLst>
            </p:cNvPr>
            <p:cNvGrpSpPr/>
            <p:nvPr/>
          </p:nvGrpSpPr>
          <p:grpSpPr>
            <a:xfrm>
              <a:off x="1095980" y="1212155"/>
              <a:ext cx="2586061" cy="144230"/>
              <a:chOff x="754303" y="1212043"/>
              <a:chExt cx="2586061" cy="144230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777754AF-DCCA-50FD-85B6-611A8574295E}"/>
                  </a:ext>
                </a:extLst>
              </p:cNvPr>
              <p:cNvGrpSpPr/>
              <p:nvPr/>
            </p:nvGrpSpPr>
            <p:grpSpPr>
              <a:xfrm>
                <a:off x="754303" y="1212043"/>
                <a:ext cx="502626" cy="126210"/>
                <a:chOff x="590966" y="1212155"/>
                <a:chExt cx="502626" cy="126210"/>
              </a:xfrm>
              <a:grpFill/>
            </p:grpSpPr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A8D0DED2-AAD9-2EF6-B672-290A9BBBC053}"/>
                    </a:ext>
                  </a:extLst>
                </p:cNvPr>
                <p:cNvSpPr/>
                <p:nvPr/>
              </p:nvSpPr>
              <p:spPr>
                <a:xfrm>
                  <a:off x="590966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992B9019-AC6B-0676-940E-B54F23E18238}"/>
                    </a:ext>
                  </a:extLst>
                </p:cNvPr>
                <p:cNvSpPr/>
                <p:nvPr/>
              </p:nvSpPr>
              <p:spPr>
                <a:xfrm>
                  <a:off x="781923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FCE1F79B-7D1C-C75B-DB35-C9B197162C22}"/>
                    </a:ext>
                  </a:extLst>
                </p:cNvPr>
                <p:cNvSpPr/>
                <p:nvPr/>
              </p:nvSpPr>
              <p:spPr>
                <a:xfrm>
                  <a:off x="967382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B80D5F2-656C-79C9-AB7B-C01383DAC5E4}"/>
                  </a:ext>
                </a:extLst>
              </p:cNvPr>
              <p:cNvGrpSpPr/>
              <p:nvPr/>
            </p:nvGrpSpPr>
            <p:grpSpPr>
              <a:xfrm>
                <a:off x="1462909" y="1212043"/>
                <a:ext cx="491695" cy="135220"/>
                <a:chOff x="1212114" y="1203145"/>
                <a:chExt cx="491695" cy="135220"/>
              </a:xfrm>
              <a:grpFill/>
            </p:grpSpPr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8BFA6D0-94C1-E79A-A340-B6BA75DC1543}"/>
                    </a:ext>
                  </a:extLst>
                </p:cNvPr>
                <p:cNvSpPr/>
                <p:nvPr/>
              </p:nvSpPr>
              <p:spPr>
                <a:xfrm>
                  <a:off x="1212114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0B63C78-C9D0-2FD6-8AF3-F4BCC9BF7D20}"/>
                    </a:ext>
                  </a:extLst>
                </p:cNvPr>
                <p:cNvSpPr/>
                <p:nvPr/>
              </p:nvSpPr>
              <p:spPr>
                <a:xfrm>
                  <a:off x="1577599" y="120314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CF721DB0-84C7-2172-17FC-854A429A299C}"/>
                    </a:ext>
                  </a:extLst>
                </p:cNvPr>
                <p:cNvSpPr/>
                <p:nvPr/>
              </p:nvSpPr>
              <p:spPr>
                <a:xfrm>
                  <a:off x="1393741" y="120314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B9D57461-2487-6E86-46E5-9BC4BC59644C}"/>
                  </a:ext>
                </a:extLst>
              </p:cNvPr>
              <p:cNvGrpSpPr/>
              <p:nvPr/>
            </p:nvGrpSpPr>
            <p:grpSpPr>
              <a:xfrm>
                <a:off x="2837738" y="1212155"/>
                <a:ext cx="502626" cy="126210"/>
                <a:chOff x="590966" y="1212155"/>
                <a:chExt cx="502626" cy="126210"/>
              </a:xfrm>
              <a:grpFill/>
            </p:grpSpPr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85812A78-6532-006C-9A0D-061533738888}"/>
                    </a:ext>
                  </a:extLst>
                </p:cNvPr>
                <p:cNvSpPr/>
                <p:nvPr/>
              </p:nvSpPr>
              <p:spPr>
                <a:xfrm>
                  <a:off x="590966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A0F44708-8864-C8C8-3A4A-6E00DF7287F3}"/>
                    </a:ext>
                  </a:extLst>
                </p:cNvPr>
                <p:cNvSpPr/>
                <p:nvPr/>
              </p:nvSpPr>
              <p:spPr>
                <a:xfrm>
                  <a:off x="781923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84D668D-372E-EAFD-F2AB-78E3AEA36340}"/>
                    </a:ext>
                  </a:extLst>
                </p:cNvPr>
                <p:cNvSpPr/>
                <p:nvPr/>
              </p:nvSpPr>
              <p:spPr>
                <a:xfrm>
                  <a:off x="967382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37C0863-0D3B-8932-9915-B9C9DFF20389}"/>
                  </a:ext>
                </a:extLst>
              </p:cNvPr>
              <p:cNvGrpSpPr/>
              <p:nvPr/>
            </p:nvGrpSpPr>
            <p:grpSpPr>
              <a:xfrm>
                <a:off x="2160584" y="1221053"/>
                <a:ext cx="491695" cy="135220"/>
                <a:chOff x="1212114" y="1203145"/>
                <a:chExt cx="491695" cy="135220"/>
              </a:xfrm>
              <a:grpFill/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865292B3-432C-EFE7-D9F7-14C25E6131BB}"/>
                    </a:ext>
                  </a:extLst>
                </p:cNvPr>
                <p:cNvSpPr/>
                <p:nvPr/>
              </p:nvSpPr>
              <p:spPr>
                <a:xfrm>
                  <a:off x="1212114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F8251418-C0B1-5E63-7C64-FEEF147AAA67}"/>
                    </a:ext>
                  </a:extLst>
                </p:cNvPr>
                <p:cNvSpPr/>
                <p:nvPr/>
              </p:nvSpPr>
              <p:spPr>
                <a:xfrm>
                  <a:off x="1577599" y="120314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CECCD682-2AEB-A0B0-8E70-33F944120B55}"/>
                    </a:ext>
                  </a:extLst>
                </p:cNvPr>
                <p:cNvSpPr/>
                <p:nvPr/>
              </p:nvSpPr>
              <p:spPr>
                <a:xfrm>
                  <a:off x="1393741" y="120314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pic>
        <p:nvPicPr>
          <p:cNvPr id="33" name="그림 32" descr="텍스트이(가) 표시된 사진&#10;&#10;자동 생성된 설명">
            <a:extLst>
              <a:ext uri="{FF2B5EF4-FFF2-40B4-BE49-F238E27FC236}">
                <a16:creationId xmlns:a16="http://schemas.microsoft.com/office/drawing/2014/main" id="{C617BC7C-ADB8-20E5-9448-F2DBF0107D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349" y="896124"/>
            <a:ext cx="3780000" cy="5351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9F0200E-699C-D82C-9540-10C91B0CEC37}"/>
              </a:ext>
            </a:extLst>
          </p:cNvPr>
          <p:cNvSpPr txBox="1"/>
          <p:nvPr/>
        </p:nvSpPr>
        <p:spPr>
          <a:xfrm>
            <a:off x="6320832" y="2717266"/>
            <a:ext cx="6060705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-</a:t>
            </a:r>
            <a:r>
              <a:rPr lang="ko-KR" altLang="en-US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첫 요리부터 세번째 요리는 선호한 재료이며</a:t>
            </a:r>
            <a:endParaRPr lang="en-US" altLang="ko-KR" sz="2000" dirty="0">
              <a:solidFill>
                <a:srgbClr val="333333"/>
              </a:solidFill>
              <a:latin typeface="NanumGothic" pitchFamily="2" charset="-127"/>
              <a:ea typeface="NanumGothic" pitchFamily="2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 조회 수가 높은 걸로 추천이 된다</a:t>
            </a:r>
            <a:r>
              <a:rPr lang="en-US" altLang="ko-KR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-</a:t>
            </a:r>
            <a:r>
              <a:rPr lang="ko-KR" altLang="en-US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원하는 요리를 눌러 레시피를 볼 수 있다</a:t>
            </a:r>
            <a:r>
              <a:rPr lang="en-US" altLang="ko-KR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101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E2D3750-E3F2-4BFE-3ECA-B4F36FAB8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36D57-7630-468D-8097-B198F9922112}" type="slidenum">
              <a:rPr lang="ko-KR" altLang="en-US" smtClean="0"/>
              <a:pPr/>
              <a:t>13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0AEA933-EB19-DC00-DC1A-4C1F37D0A2A2}"/>
              </a:ext>
            </a:extLst>
          </p:cNvPr>
          <p:cNvGrpSpPr/>
          <p:nvPr/>
        </p:nvGrpSpPr>
        <p:grpSpPr>
          <a:xfrm>
            <a:off x="-108930" y="416810"/>
            <a:ext cx="3682041" cy="986689"/>
            <a:chOff x="0" y="369696"/>
            <a:chExt cx="3682041" cy="98668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4C20BC9-785C-6B48-C219-3EC37E5BA0A9}"/>
                </a:ext>
              </a:extLst>
            </p:cNvPr>
            <p:cNvSpPr/>
            <p:nvPr/>
          </p:nvSpPr>
          <p:spPr>
            <a:xfrm>
              <a:off x="0" y="442339"/>
              <a:ext cx="3305625" cy="7061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195B85A3-B11D-7785-0F9F-6F32AD23E34F}"/>
                </a:ext>
              </a:extLst>
            </p:cNvPr>
            <p:cNvSpPr txBox="1">
              <a:spLocks/>
            </p:cNvSpPr>
            <p:nvPr/>
          </p:nvSpPr>
          <p:spPr>
            <a:xfrm>
              <a:off x="631697" y="553545"/>
              <a:ext cx="1511952" cy="590931"/>
            </a:xfrm>
            <a:prstGeom prst="rect">
              <a:avLst/>
            </a:prstGeom>
            <a:noFill/>
          </p:spPr>
          <p:txBody>
            <a:bodyPr vert="horz" wrap="none" lIns="91440" tIns="45720" rIns="91440" bIns="45720" rtlCol="0" anchor="ctr">
              <a:spAutoFit/>
            </a:bodyPr>
            <a:lstStyle>
              <a:lvl1pPr algn="l" defTabSz="1007943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600" b="1" kern="1200" spc="-150" dirty="0">
                  <a:solidFill>
                    <a:srgbClr val="18698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defRPr>
              </a:lvl1pPr>
            </a:lstStyle>
            <a:p>
              <a:pPr marL="0" marR="0" lvl="0" indent="0" algn="l" defTabSz="1007943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1" i="0" u="none" strike="noStrike" kern="1200" cap="none" spc="-15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레시피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8B24671-DEE1-6C9E-C6DB-675819F1D1C3}"/>
                </a:ext>
              </a:extLst>
            </p:cNvPr>
            <p:cNvGrpSpPr/>
            <p:nvPr/>
          </p:nvGrpSpPr>
          <p:grpSpPr>
            <a:xfrm>
              <a:off x="398625" y="369696"/>
              <a:ext cx="697355" cy="111661"/>
              <a:chOff x="649041" y="692028"/>
              <a:chExt cx="774042" cy="141410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4E35520A-7C6E-3EA6-08C1-414354EBD1D2}"/>
                  </a:ext>
                </a:extLst>
              </p:cNvPr>
              <p:cNvGrpSpPr/>
              <p:nvPr/>
            </p:nvGrpSpPr>
            <p:grpSpPr>
              <a:xfrm>
                <a:off x="649041" y="692028"/>
                <a:ext cx="141410" cy="141410"/>
                <a:chOff x="280736" y="284610"/>
                <a:chExt cx="74734" cy="74734"/>
              </a:xfrm>
            </p:grpSpPr>
            <p:cxnSp>
              <p:nvCxnSpPr>
                <p:cNvPr id="26" name="직선 연결선 109">
                  <a:extLst>
                    <a:ext uri="{FF2B5EF4-FFF2-40B4-BE49-F238E27FC236}">
                      <a16:creationId xmlns:a16="http://schemas.microsoft.com/office/drawing/2014/main" id="{F640FF3B-23FD-047C-1F45-E0747D80FB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8103" y="284610"/>
                  <a:ext cx="0" cy="7473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106582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7" name="직선 연결선 110">
                  <a:extLst>
                    <a:ext uri="{FF2B5EF4-FFF2-40B4-BE49-F238E27FC236}">
                      <a16:creationId xmlns:a16="http://schemas.microsoft.com/office/drawing/2014/main" id="{633E374F-2279-54B4-ED8C-7A436EC05F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318103" y="284610"/>
                  <a:ext cx="0" cy="7473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106582"/>
                  </a:solidFill>
                  <a:prstDash val="solid"/>
                  <a:miter lim="800000"/>
                </a:ln>
                <a:effectLst/>
              </p:spPr>
            </p:cxnSp>
          </p:grpSp>
          <p:cxnSp>
            <p:nvCxnSpPr>
              <p:cNvPr id="25" name="직선 연결선 108">
                <a:extLst>
                  <a:ext uri="{FF2B5EF4-FFF2-40B4-BE49-F238E27FC236}">
                    <a16:creationId xmlns:a16="http://schemas.microsoft.com/office/drawing/2014/main" id="{EC1C1109-0A24-1D83-18CE-00C76DA66E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0225" y="762733"/>
                <a:ext cx="582858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106582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3E22468-368E-DA40-2E00-687E375605EF}"/>
                </a:ext>
              </a:extLst>
            </p:cNvPr>
            <p:cNvGrpSpPr/>
            <p:nvPr/>
          </p:nvGrpSpPr>
          <p:grpSpPr>
            <a:xfrm>
              <a:off x="1095980" y="1212155"/>
              <a:ext cx="2586061" cy="144230"/>
              <a:chOff x="754303" y="1212043"/>
              <a:chExt cx="2586061" cy="144230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32E61DBA-8BC8-251A-250B-4DEC52610EB6}"/>
                  </a:ext>
                </a:extLst>
              </p:cNvPr>
              <p:cNvGrpSpPr/>
              <p:nvPr/>
            </p:nvGrpSpPr>
            <p:grpSpPr>
              <a:xfrm>
                <a:off x="754303" y="1212043"/>
                <a:ext cx="502626" cy="126210"/>
                <a:chOff x="590966" y="1212155"/>
                <a:chExt cx="502626" cy="126210"/>
              </a:xfrm>
              <a:grpFill/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4857BE3A-7153-5EBA-98A4-D8D57CD787D0}"/>
                    </a:ext>
                  </a:extLst>
                </p:cNvPr>
                <p:cNvSpPr/>
                <p:nvPr/>
              </p:nvSpPr>
              <p:spPr>
                <a:xfrm>
                  <a:off x="590966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DC381D16-9C4A-5224-2ECD-D631D11CF612}"/>
                    </a:ext>
                  </a:extLst>
                </p:cNvPr>
                <p:cNvSpPr/>
                <p:nvPr/>
              </p:nvSpPr>
              <p:spPr>
                <a:xfrm>
                  <a:off x="781923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2A9196BC-83AE-779C-9C5F-CF058E8D61F3}"/>
                    </a:ext>
                  </a:extLst>
                </p:cNvPr>
                <p:cNvSpPr/>
                <p:nvPr/>
              </p:nvSpPr>
              <p:spPr>
                <a:xfrm>
                  <a:off x="967382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62DAD01E-2AEF-C6AE-1F66-FE862C4572C2}"/>
                  </a:ext>
                </a:extLst>
              </p:cNvPr>
              <p:cNvGrpSpPr/>
              <p:nvPr/>
            </p:nvGrpSpPr>
            <p:grpSpPr>
              <a:xfrm>
                <a:off x="1462909" y="1212043"/>
                <a:ext cx="491695" cy="135220"/>
                <a:chOff x="1212114" y="1203145"/>
                <a:chExt cx="491695" cy="135220"/>
              </a:xfrm>
              <a:grpFill/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B59B9B57-6788-A37A-81E0-DD5474A6DBF9}"/>
                    </a:ext>
                  </a:extLst>
                </p:cNvPr>
                <p:cNvSpPr/>
                <p:nvPr/>
              </p:nvSpPr>
              <p:spPr>
                <a:xfrm>
                  <a:off x="1212114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C3985BB7-C532-105D-DC10-13A1B4930D2D}"/>
                    </a:ext>
                  </a:extLst>
                </p:cNvPr>
                <p:cNvSpPr/>
                <p:nvPr/>
              </p:nvSpPr>
              <p:spPr>
                <a:xfrm>
                  <a:off x="1577599" y="120314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EB20B71C-08D3-47D7-91B5-038CDFC0C17D}"/>
                    </a:ext>
                  </a:extLst>
                </p:cNvPr>
                <p:cNvSpPr/>
                <p:nvPr/>
              </p:nvSpPr>
              <p:spPr>
                <a:xfrm>
                  <a:off x="1393741" y="120314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30B6BA24-5B1B-96DF-6110-13641B64E6C5}"/>
                  </a:ext>
                </a:extLst>
              </p:cNvPr>
              <p:cNvGrpSpPr/>
              <p:nvPr/>
            </p:nvGrpSpPr>
            <p:grpSpPr>
              <a:xfrm>
                <a:off x="2837738" y="1212155"/>
                <a:ext cx="502626" cy="126210"/>
                <a:chOff x="590966" y="1212155"/>
                <a:chExt cx="502626" cy="126210"/>
              </a:xfrm>
              <a:grpFill/>
            </p:grpSpPr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71BCE2E2-38D8-DA3E-A0DE-3D6B61DBF07E}"/>
                    </a:ext>
                  </a:extLst>
                </p:cNvPr>
                <p:cNvSpPr/>
                <p:nvPr/>
              </p:nvSpPr>
              <p:spPr>
                <a:xfrm>
                  <a:off x="590966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6F8E838E-6C1E-680B-864F-8C12186558B7}"/>
                    </a:ext>
                  </a:extLst>
                </p:cNvPr>
                <p:cNvSpPr/>
                <p:nvPr/>
              </p:nvSpPr>
              <p:spPr>
                <a:xfrm>
                  <a:off x="781923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EA502597-25CD-DAA3-A9AF-29F0D2DEBD07}"/>
                    </a:ext>
                  </a:extLst>
                </p:cNvPr>
                <p:cNvSpPr/>
                <p:nvPr/>
              </p:nvSpPr>
              <p:spPr>
                <a:xfrm>
                  <a:off x="967382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6C777797-98AE-FE9D-D277-0A22EEAA6A2E}"/>
                  </a:ext>
                </a:extLst>
              </p:cNvPr>
              <p:cNvGrpSpPr/>
              <p:nvPr/>
            </p:nvGrpSpPr>
            <p:grpSpPr>
              <a:xfrm>
                <a:off x="2160584" y="1221053"/>
                <a:ext cx="491695" cy="135220"/>
                <a:chOff x="1212114" y="1203145"/>
                <a:chExt cx="491695" cy="135220"/>
              </a:xfrm>
              <a:grpFill/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B1D64D0A-1F09-243E-B831-002B12C2D6DE}"/>
                    </a:ext>
                  </a:extLst>
                </p:cNvPr>
                <p:cNvSpPr/>
                <p:nvPr/>
              </p:nvSpPr>
              <p:spPr>
                <a:xfrm>
                  <a:off x="1212114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20AD534-188D-86BB-BB9A-D80FC7762F29}"/>
                    </a:ext>
                  </a:extLst>
                </p:cNvPr>
                <p:cNvSpPr/>
                <p:nvPr/>
              </p:nvSpPr>
              <p:spPr>
                <a:xfrm>
                  <a:off x="1577599" y="120314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16BDAE96-BC38-DD2C-6EC0-C3DB688F9874}"/>
                    </a:ext>
                  </a:extLst>
                </p:cNvPr>
                <p:cNvSpPr/>
                <p:nvPr/>
              </p:nvSpPr>
              <p:spPr>
                <a:xfrm>
                  <a:off x="1393741" y="120314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CA499F3-581E-45F1-B7F5-2D1371CFC26B}"/>
              </a:ext>
            </a:extLst>
          </p:cNvPr>
          <p:cNvSpPr txBox="1"/>
          <p:nvPr/>
        </p:nvSpPr>
        <p:spPr>
          <a:xfrm>
            <a:off x="353395" y="2763433"/>
            <a:ext cx="6050470" cy="2254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-</a:t>
            </a:r>
            <a:r>
              <a:rPr lang="ko-KR" altLang="en-US" sz="2400" b="1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요리 추천 버튼 눌렀을 때</a:t>
            </a:r>
          </a:p>
          <a:p>
            <a:pPr algn="l">
              <a:lnSpc>
                <a:spcPct val="150000"/>
              </a:lnSpc>
            </a:pPr>
            <a:r>
              <a:rPr lang="ko-KR" altLang="en-US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사용자 첫 로그인 시 작성하였던 설문을 기반으로 요리를 추천해준다</a:t>
            </a:r>
            <a:r>
              <a:rPr lang="en-US" altLang="ko-KR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사용자의 냉장고의 있는 재료 중 최소 </a:t>
            </a:r>
            <a:r>
              <a:rPr lang="en-US" altLang="ko-KR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2</a:t>
            </a:r>
            <a:r>
              <a:rPr lang="ko-KR" altLang="en-US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가지를 포함한 레시피만 추천하게 된다</a:t>
            </a:r>
            <a:r>
              <a:rPr lang="en-US" altLang="ko-KR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.</a:t>
            </a:r>
          </a:p>
        </p:txBody>
      </p:sp>
      <p:pic>
        <p:nvPicPr>
          <p:cNvPr id="34" name="그림 33" descr="텍스트이(가) 표시된 사진&#10;&#10;자동 생성된 설명">
            <a:extLst>
              <a:ext uri="{FF2B5EF4-FFF2-40B4-BE49-F238E27FC236}">
                <a16:creationId xmlns:a16="http://schemas.microsoft.com/office/drawing/2014/main" id="{695EC1FA-50AA-13E4-1B44-4C74DACDB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330" y="401929"/>
            <a:ext cx="3838965" cy="5965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1933BFB8-5841-0CF3-EC83-5F0A986B69F1}"/>
              </a:ext>
            </a:extLst>
          </p:cNvPr>
          <p:cNvGrpSpPr/>
          <p:nvPr/>
        </p:nvGrpSpPr>
        <p:grpSpPr>
          <a:xfrm>
            <a:off x="251012" y="6337168"/>
            <a:ext cx="11940988" cy="409958"/>
            <a:chOff x="251012" y="6337168"/>
            <a:chExt cx="11940988" cy="409958"/>
          </a:xfrm>
          <a:solidFill>
            <a:schemeClr val="accent1">
              <a:lumMod val="50000"/>
            </a:schemeClr>
          </a:solidFill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6B01C23-2D8D-C929-9AB2-7ECF64D0BBED}"/>
                </a:ext>
              </a:extLst>
            </p:cNvPr>
            <p:cNvSpPr/>
            <p:nvPr/>
          </p:nvSpPr>
          <p:spPr>
            <a:xfrm>
              <a:off x="251012" y="6400801"/>
              <a:ext cx="11940988" cy="28269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bg2">
                      <a:lumMod val="90000"/>
                    </a:schemeClr>
                  </a:solidFill>
                </a:rPr>
                <a:t> </a:t>
              </a:r>
            </a:p>
          </p:txBody>
        </p:sp>
        <p:pic>
          <p:nvPicPr>
            <p:cNvPr id="30" name="Picture 8" descr="TO. 메가패스 1줄 고백 새로고침 전체 4,985 나의 꿈에 도달하게 도와 ...">
              <a:extLst>
                <a:ext uri="{FF2B5EF4-FFF2-40B4-BE49-F238E27FC236}">
                  <a16:creationId xmlns:a16="http://schemas.microsoft.com/office/drawing/2014/main" id="{F49BEB8C-BC9D-C44C-4A44-3EEB04E4AB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43" b="25859"/>
            <a:stretch/>
          </p:blipFill>
          <p:spPr bwMode="auto">
            <a:xfrm>
              <a:off x="10081933" y="6337168"/>
              <a:ext cx="1659809" cy="409958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222792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B0B19D0-78F8-4303-DB38-6E9376D17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36D57-7630-468D-8097-B198F9922112}" type="slidenum">
              <a:rPr lang="ko-KR" altLang="en-US" smtClean="0"/>
              <a:pPr/>
              <a:t>14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2937C01-C954-D388-7BCC-F02FAE3D7D58}"/>
              </a:ext>
            </a:extLst>
          </p:cNvPr>
          <p:cNvGrpSpPr/>
          <p:nvPr/>
        </p:nvGrpSpPr>
        <p:grpSpPr>
          <a:xfrm>
            <a:off x="-108930" y="416810"/>
            <a:ext cx="4193072" cy="986689"/>
            <a:chOff x="0" y="369696"/>
            <a:chExt cx="4193072" cy="98668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955F5AE-A15E-D66F-3CF8-C83F42826690}"/>
                </a:ext>
              </a:extLst>
            </p:cNvPr>
            <p:cNvSpPr/>
            <p:nvPr/>
          </p:nvSpPr>
          <p:spPr>
            <a:xfrm>
              <a:off x="0" y="442339"/>
              <a:ext cx="3305625" cy="7061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42381DB4-3DED-53AC-4426-7DC2CAFDBCE6}"/>
                </a:ext>
              </a:extLst>
            </p:cNvPr>
            <p:cNvSpPr txBox="1">
              <a:spLocks/>
            </p:cNvSpPr>
            <p:nvPr/>
          </p:nvSpPr>
          <p:spPr>
            <a:xfrm>
              <a:off x="183641" y="516969"/>
              <a:ext cx="4009431" cy="590931"/>
            </a:xfrm>
            <a:prstGeom prst="rect">
              <a:avLst/>
            </a:prstGeom>
            <a:noFill/>
          </p:spPr>
          <p:txBody>
            <a:bodyPr vert="horz" wrap="none" lIns="91440" tIns="45720" rIns="91440" bIns="45720" rtlCol="0" anchor="ctr">
              <a:spAutoFit/>
            </a:bodyPr>
            <a:lstStyle>
              <a:lvl1pPr algn="l" defTabSz="1007943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600" b="1" kern="1200" spc="-150" dirty="0">
                  <a:solidFill>
                    <a:srgbClr val="18698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defRPr>
              </a:lvl1pPr>
            </a:lstStyle>
            <a:p>
              <a:pPr marL="0" marR="0" lvl="0" indent="0" algn="l" defTabSz="1007943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</a:rPr>
                <a:t>요리를 선택했을 때</a:t>
              </a:r>
              <a:endPara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9DE1624-D41A-B583-8522-FE98CBAC3E25}"/>
                </a:ext>
              </a:extLst>
            </p:cNvPr>
            <p:cNvGrpSpPr/>
            <p:nvPr/>
          </p:nvGrpSpPr>
          <p:grpSpPr>
            <a:xfrm>
              <a:off x="398625" y="369696"/>
              <a:ext cx="697355" cy="111661"/>
              <a:chOff x="649041" y="692028"/>
              <a:chExt cx="774042" cy="141410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C6FD1330-6E00-115F-5AF3-824F8AF78E78}"/>
                  </a:ext>
                </a:extLst>
              </p:cNvPr>
              <p:cNvGrpSpPr/>
              <p:nvPr/>
            </p:nvGrpSpPr>
            <p:grpSpPr>
              <a:xfrm>
                <a:off x="649041" y="692028"/>
                <a:ext cx="141410" cy="141410"/>
                <a:chOff x="280736" y="284610"/>
                <a:chExt cx="74734" cy="74734"/>
              </a:xfrm>
            </p:grpSpPr>
            <p:cxnSp>
              <p:nvCxnSpPr>
                <p:cNvPr id="26" name="직선 연결선 109">
                  <a:extLst>
                    <a:ext uri="{FF2B5EF4-FFF2-40B4-BE49-F238E27FC236}">
                      <a16:creationId xmlns:a16="http://schemas.microsoft.com/office/drawing/2014/main" id="{025595E1-B0E4-4F17-9E27-A2EDA675FE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8103" y="284610"/>
                  <a:ext cx="0" cy="7473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106582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7" name="직선 연결선 110">
                  <a:extLst>
                    <a:ext uri="{FF2B5EF4-FFF2-40B4-BE49-F238E27FC236}">
                      <a16:creationId xmlns:a16="http://schemas.microsoft.com/office/drawing/2014/main" id="{1A047665-6F38-7737-3DF9-5F18B8195E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318103" y="284610"/>
                  <a:ext cx="0" cy="7473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106582"/>
                  </a:solidFill>
                  <a:prstDash val="solid"/>
                  <a:miter lim="800000"/>
                </a:ln>
                <a:effectLst/>
              </p:spPr>
            </p:cxnSp>
          </p:grpSp>
          <p:cxnSp>
            <p:nvCxnSpPr>
              <p:cNvPr id="25" name="직선 연결선 108">
                <a:extLst>
                  <a:ext uri="{FF2B5EF4-FFF2-40B4-BE49-F238E27FC236}">
                    <a16:creationId xmlns:a16="http://schemas.microsoft.com/office/drawing/2014/main" id="{A24DA498-9E5F-5F8C-C0E8-9028CCCB71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0225" y="762733"/>
                <a:ext cx="582858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106582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6AA870F-4459-4E88-A352-5DC1F27133AB}"/>
                </a:ext>
              </a:extLst>
            </p:cNvPr>
            <p:cNvGrpSpPr/>
            <p:nvPr/>
          </p:nvGrpSpPr>
          <p:grpSpPr>
            <a:xfrm>
              <a:off x="1095980" y="1212155"/>
              <a:ext cx="2586061" cy="144230"/>
              <a:chOff x="754303" y="1212043"/>
              <a:chExt cx="2586061" cy="144230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0C84E337-1610-BB3B-7181-774436D37AEC}"/>
                  </a:ext>
                </a:extLst>
              </p:cNvPr>
              <p:cNvGrpSpPr/>
              <p:nvPr/>
            </p:nvGrpSpPr>
            <p:grpSpPr>
              <a:xfrm>
                <a:off x="754303" y="1212043"/>
                <a:ext cx="502626" cy="126210"/>
                <a:chOff x="590966" y="1212155"/>
                <a:chExt cx="502626" cy="126210"/>
              </a:xfrm>
              <a:grpFill/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0CC72174-3B3E-DFCE-6472-A8721ECF819A}"/>
                    </a:ext>
                  </a:extLst>
                </p:cNvPr>
                <p:cNvSpPr/>
                <p:nvPr/>
              </p:nvSpPr>
              <p:spPr>
                <a:xfrm>
                  <a:off x="590966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1B1F89BE-4253-6B3F-4A37-E756D5944BD8}"/>
                    </a:ext>
                  </a:extLst>
                </p:cNvPr>
                <p:cNvSpPr/>
                <p:nvPr/>
              </p:nvSpPr>
              <p:spPr>
                <a:xfrm>
                  <a:off x="781923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F57F04B-32FE-3AC4-E1EF-35FBE5E0246C}"/>
                    </a:ext>
                  </a:extLst>
                </p:cNvPr>
                <p:cNvSpPr/>
                <p:nvPr/>
              </p:nvSpPr>
              <p:spPr>
                <a:xfrm>
                  <a:off x="967382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972196B1-ED12-6386-1A80-9E18A66D2B67}"/>
                  </a:ext>
                </a:extLst>
              </p:cNvPr>
              <p:cNvGrpSpPr/>
              <p:nvPr/>
            </p:nvGrpSpPr>
            <p:grpSpPr>
              <a:xfrm>
                <a:off x="1462909" y="1212043"/>
                <a:ext cx="491695" cy="135220"/>
                <a:chOff x="1212114" y="1203145"/>
                <a:chExt cx="491695" cy="135220"/>
              </a:xfrm>
              <a:grpFill/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A254A4A8-D450-DA56-35D8-24C7E630802A}"/>
                    </a:ext>
                  </a:extLst>
                </p:cNvPr>
                <p:cNvSpPr/>
                <p:nvPr/>
              </p:nvSpPr>
              <p:spPr>
                <a:xfrm>
                  <a:off x="1212114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D260B7A-9C7B-D9CA-1781-EA24C4E812C4}"/>
                    </a:ext>
                  </a:extLst>
                </p:cNvPr>
                <p:cNvSpPr/>
                <p:nvPr/>
              </p:nvSpPr>
              <p:spPr>
                <a:xfrm>
                  <a:off x="1577599" y="120314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8B292770-6EDC-8E02-122C-D4C728DBFA86}"/>
                    </a:ext>
                  </a:extLst>
                </p:cNvPr>
                <p:cNvSpPr/>
                <p:nvPr/>
              </p:nvSpPr>
              <p:spPr>
                <a:xfrm>
                  <a:off x="1393741" y="120314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4DE64EA-01B1-4ECA-5022-83202C5E2614}"/>
                  </a:ext>
                </a:extLst>
              </p:cNvPr>
              <p:cNvGrpSpPr/>
              <p:nvPr/>
            </p:nvGrpSpPr>
            <p:grpSpPr>
              <a:xfrm>
                <a:off x="2837738" y="1212155"/>
                <a:ext cx="502626" cy="126210"/>
                <a:chOff x="590966" y="1212155"/>
                <a:chExt cx="502626" cy="126210"/>
              </a:xfrm>
              <a:grpFill/>
            </p:grpSpPr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5921D92A-CEA6-46EC-7185-D3C41BB9C6E6}"/>
                    </a:ext>
                  </a:extLst>
                </p:cNvPr>
                <p:cNvSpPr/>
                <p:nvPr/>
              </p:nvSpPr>
              <p:spPr>
                <a:xfrm>
                  <a:off x="590966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F0ADCDCF-892E-40D4-A239-A2FA2800093A}"/>
                    </a:ext>
                  </a:extLst>
                </p:cNvPr>
                <p:cNvSpPr/>
                <p:nvPr/>
              </p:nvSpPr>
              <p:spPr>
                <a:xfrm>
                  <a:off x="781923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3D7B0807-C774-E848-5D32-C72A4251A789}"/>
                    </a:ext>
                  </a:extLst>
                </p:cNvPr>
                <p:cNvSpPr/>
                <p:nvPr/>
              </p:nvSpPr>
              <p:spPr>
                <a:xfrm>
                  <a:off x="967382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EEC688B-B631-91F2-313C-8D1A25CDF48A}"/>
                  </a:ext>
                </a:extLst>
              </p:cNvPr>
              <p:cNvGrpSpPr/>
              <p:nvPr/>
            </p:nvGrpSpPr>
            <p:grpSpPr>
              <a:xfrm>
                <a:off x="2160584" y="1221053"/>
                <a:ext cx="491695" cy="135220"/>
                <a:chOff x="1212114" y="1203145"/>
                <a:chExt cx="491695" cy="135220"/>
              </a:xfrm>
              <a:grpFill/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554D4183-6BC8-05A4-9FFB-C6B092AF05AB}"/>
                    </a:ext>
                  </a:extLst>
                </p:cNvPr>
                <p:cNvSpPr/>
                <p:nvPr/>
              </p:nvSpPr>
              <p:spPr>
                <a:xfrm>
                  <a:off x="1212114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969B709-B030-DB51-317E-FEB264F6A117}"/>
                    </a:ext>
                  </a:extLst>
                </p:cNvPr>
                <p:cNvSpPr/>
                <p:nvPr/>
              </p:nvSpPr>
              <p:spPr>
                <a:xfrm>
                  <a:off x="1577599" y="120314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C334F234-4074-87E6-788C-F217C1C477E6}"/>
                    </a:ext>
                  </a:extLst>
                </p:cNvPr>
                <p:cNvSpPr/>
                <p:nvPr/>
              </p:nvSpPr>
              <p:spPr>
                <a:xfrm>
                  <a:off x="1393741" y="120314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6F88A7B-3318-E444-D81D-76C98A6EA19F}"/>
              </a:ext>
            </a:extLst>
          </p:cNvPr>
          <p:cNvGrpSpPr/>
          <p:nvPr/>
        </p:nvGrpSpPr>
        <p:grpSpPr>
          <a:xfrm>
            <a:off x="251012" y="6337168"/>
            <a:ext cx="11940988" cy="409958"/>
            <a:chOff x="251012" y="6337168"/>
            <a:chExt cx="11940988" cy="409958"/>
          </a:xfrm>
          <a:solidFill>
            <a:schemeClr val="accent1">
              <a:lumMod val="50000"/>
            </a:schemeClr>
          </a:solidFill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6F8F930-AEE6-F5C1-2E78-F98871FFD7C8}"/>
                </a:ext>
              </a:extLst>
            </p:cNvPr>
            <p:cNvSpPr/>
            <p:nvPr/>
          </p:nvSpPr>
          <p:spPr>
            <a:xfrm>
              <a:off x="251012" y="6400801"/>
              <a:ext cx="11940988" cy="28269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bg2">
                      <a:lumMod val="90000"/>
                    </a:schemeClr>
                  </a:solidFill>
                </a:rPr>
                <a:t> </a:t>
              </a:r>
            </a:p>
          </p:txBody>
        </p:sp>
        <p:pic>
          <p:nvPicPr>
            <p:cNvPr id="30" name="Picture 8" descr="TO. 메가패스 1줄 고백 새로고침 전체 4,985 나의 꿈에 도달하게 도와 ...">
              <a:extLst>
                <a:ext uri="{FF2B5EF4-FFF2-40B4-BE49-F238E27FC236}">
                  <a16:creationId xmlns:a16="http://schemas.microsoft.com/office/drawing/2014/main" id="{AF4258C2-DACA-7C57-4A36-090F252401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43" b="25859"/>
            <a:stretch/>
          </p:blipFill>
          <p:spPr bwMode="auto">
            <a:xfrm>
              <a:off x="10081933" y="6337168"/>
              <a:ext cx="1659809" cy="409958"/>
            </a:xfrm>
            <a:prstGeom prst="rect">
              <a:avLst/>
            </a:prstGeom>
            <a:grpFill/>
          </p:spPr>
        </p:pic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078B4310-820D-5068-AD3F-27F4B911D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082" y="349797"/>
            <a:ext cx="3770105" cy="6051004"/>
          </a:xfrm>
          <a:prstGeom prst="rect">
            <a:avLst/>
          </a:prstGeom>
        </p:spPr>
      </p:pic>
      <p:pic>
        <p:nvPicPr>
          <p:cNvPr id="34" name="그림 33" descr="텍스트이(가) 표시된 사진&#10;&#10;자동 생성된 설명">
            <a:extLst>
              <a:ext uri="{FF2B5EF4-FFF2-40B4-BE49-F238E27FC236}">
                <a16:creationId xmlns:a16="http://schemas.microsoft.com/office/drawing/2014/main" id="{6814C43A-9809-27A2-1643-C90C6A8E08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201" y="349796"/>
            <a:ext cx="3770105" cy="6051003"/>
          </a:xfrm>
          <a:prstGeom prst="rect">
            <a:avLst/>
          </a:prstGeom>
        </p:spPr>
      </p:pic>
      <p:pic>
        <p:nvPicPr>
          <p:cNvPr id="36" name="그림 35" descr="테이블이(가) 표시된 사진&#10;&#10;자동 생성된 설명">
            <a:extLst>
              <a:ext uri="{FF2B5EF4-FFF2-40B4-BE49-F238E27FC236}">
                <a16:creationId xmlns:a16="http://schemas.microsoft.com/office/drawing/2014/main" id="{ADAA11DD-B017-2EA7-938E-16E2CBDA01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947" y="349796"/>
            <a:ext cx="3892117" cy="6051000"/>
          </a:xfrm>
          <a:prstGeom prst="rect">
            <a:avLst/>
          </a:prstGeom>
        </p:spPr>
      </p:pic>
      <p:pic>
        <p:nvPicPr>
          <p:cNvPr id="38" name="그림 37" descr="텍스트, 기기, 주방기기이(가) 표시된 사진&#10;&#10;자동 생성된 설명">
            <a:extLst>
              <a:ext uri="{FF2B5EF4-FFF2-40B4-BE49-F238E27FC236}">
                <a16:creationId xmlns:a16="http://schemas.microsoft.com/office/drawing/2014/main" id="{866A6795-A6B5-8CCA-4E40-D0651BE4DC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947" y="349796"/>
            <a:ext cx="3892110" cy="6051000"/>
          </a:xfrm>
          <a:prstGeom prst="rect">
            <a:avLst/>
          </a:prstGeom>
        </p:spPr>
      </p:pic>
      <p:pic>
        <p:nvPicPr>
          <p:cNvPr id="40" name="그림 39" descr="텍스트, 음식, 스크린샷이(가) 표시된 사진&#10;&#10;자동 생성된 설명">
            <a:extLst>
              <a:ext uri="{FF2B5EF4-FFF2-40B4-BE49-F238E27FC236}">
                <a16:creationId xmlns:a16="http://schemas.microsoft.com/office/drawing/2014/main" id="{FDD49104-EF51-E555-4D8F-10B02117A9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947" y="349796"/>
            <a:ext cx="3892110" cy="60510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0825BF5E-92CC-35CF-B580-91E8FBBB1F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947" y="349796"/>
            <a:ext cx="3884357" cy="605099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C1CA3BC0-3BB5-5392-E0BE-A68BD0CE25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122" y="349796"/>
            <a:ext cx="3812935" cy="6050997"/>
          </a:xfrm>
          <a:prstGeom prst="rect">
            <a:avLst/>
          </a:prstGeom>
        </p:spPr>
      </p:pic>
      <p:pic>
        <p:nvPicPr>
          <p:cNvPr id="46" name="그림 45" descr="텍스트이(가) 표시된 사진&#10;&#10;자동 생성된 설명">
            <a:extLst>
              <a:ext uri="{FF2B5EF4-FFF2-40B4-BE49-F238E27FC236}">
                <a16:creationId xmlns:a16="http://schemas.microsoft.com/office/drawing/2014/main" id="{DF77EB85-6DA5-E31A-F310-1C54F3D51E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947" y="349796"/>
            <a:ext cx="3884355" cy="605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61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F5369A-432D-08EB-B98E-3AD52A361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36D57-7630-468D-8097-B198F9922112}" type="slidenum">
              <a:rPr lang="ko-KR" altLang="en-US" smtClean="0"/>
              <a:pPr/>
              <a:t>15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5503B28-BE59-107E-8F16-71A7065DF389}"/>
              </a:ext>
            </a:extLst>
          </p:cNvPr>
          <p:cNvGrpSpPr/>
          <p:nvPr/>
        </p:nvGrpSpPr>
        <p:grpSpPr>
          <a:xfrm>
            <a:off x="-108930" y="416810"/>
            <a:ext cx="3682041" cy="986689"/>
            <a:chOff x="0" y="369696"/>
            <a:chExt cx="3682041" cy="98668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93270B1-509C-F83D-9598-86A806BDDBF7}"/>
                </a:ext>
              </a:extLst>
            </p:cNvPr>
            <p:cNvSpPr/>
            <p:nvPr/>
          </p:nvSpPr>
          <p:spPr>
            <a:xfrm>
              <a:off x="0" y="442339"/>
              <a:ext cx="3305625" cy="7061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88110EA8-94FE-7E18-6CB1-6833454A4C41}"/>
                </a:ext>
              </a:extLst>
            </p:cNvPr>
            <p:cNvSpPr txBox="1">
              <a:spLocks/>
            </p:cNvSpPr>
            <p:nvPr/>
          </p:nvSpPr>
          <p:spPr>
            <a:xfrm>
              <a:off x="878385" y="499964"/>
              <a:ext cx="1069524" cy="590931"/>
            </a:xfrm>
            <a:prstGeom prst="rect">
              <a:avLst/>
            </a:prstGeom>
            <a:noFill/>
          </p:spPr>
          <p:txBody>
            <a:bodyPr vert="horz" wrap="none" lIns="91440" tIns="45720" rIns="91440" bIns="45720" rtlCol="0" anchor="ctr">
              <a:spAutoFit/>
            </a:bodyPr>
            <a:lstStyle>
              <a:lvl1pPr algn="l" defTabSz="1007943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600" b="1" kern="1200" spc="-150" dirty="0">
                  <a:solidFill>
                    <a:srgbClr val="18698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defRPr>
              </a:lvl1pPr>
            </a:lstStyle>
            <a:p>
              <a:pPr marL="0" marR="0" lvl="0" indent="0" algn="l" defTabSz="1007943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1" i="0" u="none" strike="noStrike" kern="1200" cap="none" spc="-15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설정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7131BD5-7990-CD2B-169A-31F314BCE962}"/>
                </a:ext>
              </a:extLst>
            </p:cNvPr>
            <p:cNvGrpSpPr/>
            <p:nvPr/>
          </p:nvGrpSpPr>
          <p:grpSpPr>
            <a:xfrm>
              <a:off x="398625" y="369696"/>
              <a:ext cx="697355" cy="111661"/>
              <a:chOff x="649041" y="692028"/>
              <a:chExt cx="774042" cy="141410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AD357EF2-D8EB-4A33-F115-3237F2944106}"/>
                  </a:ext>
                </a:extLst>
              </p:cNvPr>
              <p:cNvGrpSpPr/>
              <p:nvPr/>
            </p:nvGrpSpPr>
            <p:grpSpPr>
              <a:xfrm>
                <a:off x="649041" y="692028"/>
                <a:ext cx="141410" cy="141410"/>
                <a:chOff x="280736" y="284610"/>
                <a:chExt cx="74734" cy="74734"/>
              </a:xfrm>
            </p:grpSpPr>
            <p:cxnSp>
              <p:nvCxnSpPr>
                <p:cNvPr id="26" name="직선 연결선 109">
                  <a:extLst>
                    <a:ext uri="{FF2B5EF4-FFF2-40B4-BE49-F238E27FC236}">
                      <a16:creationId xmlns:a16="http://schemas.microsoft.com/office/drawing/2014/main" id="{827D6663-614D-8B5B-CAA9-78A85D0B7F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8103" y="284610"/>
                  <a:ext cx="0" cy="7473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106582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7" name="직선 연결선 110">
                  <a:extLst>
                    <a:ext uri="{FF2B5EF4-FFF2-40B4-BE49-F238E27FC236}">
                      <a16:creationId xmlns:a16="http://schemas.microsoft.com/office/drawing/2014/main" id="{24A373B9-7CED-D4BC-EA40-632A78118F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318103" y="284610"/>
                  <a:ext cx="0" cy="7473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106582"/>
                  </a:solidFill>
                  <a:prstDash val="solid"/>
                  <a:miter lim="800000"/>
                </a:ln>
                <a:effectLst/>
              </p:spPr>
            </p:cxnSp>
          </p:grpSp>
          <p:cxnSp>
            <p:nvCxnSpPr>
              <p:cNvPr id="25" name="직선 연결선 108">
                <a:extLst>
                  <a:ext uri="{FF2B5EF4-FFF2-40B4-BE49-F238E27FC236}">
                    <a16:creationId xmlns:a16="http://schemas.microsoft.com/office/drawing/2014/main" id="{4668035B-99E0-5F02-1EA2-5E41230C42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0225" y="762733"/>
                <a:ext cx="582858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106582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58C654C-A23C-22D1-4D68-4EA02D9E0DFE}"/>
                </a:ext>
              </a:extLst>
            </p:cNvPr>
            <p:cNvGrpSpPr/>
            <p:nvPr/>
          </p:nvGrpSpPr>
          <p:grpSpPr>
            <a:xfrm>
              <a:off x="1095980" y="1212155"/>
              <a:ext cx="2586061" cy="144230"/>
              <a:chOff x="754303" y="1212043"/>
              <a:chExt cx="2586061" cy="144230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E0011BE5-403A-D21F-C546-858181BEC5A6}"/>
                  </a:ext>
                </a:extLst>
              </p:cNvPr>
              <p:cNvGrpSpPr/>
              <p:nvPr/>
            </p:nvGrpSpPr>
            <p:grpSpPr>
              <a:xfrm>
                <a:off x="754303" y="1212043"/>
                <a:ext cx="502626" cy="126210"/>
                <a:chOff x="590966" y="1212155"/>
                <a:chExt cx="502626" cy="126210"/>
              </a:xfrm>
              <a:grpFill/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42A5537C-046D-F85A-C444-8DC53B55D164}"/>
                    </a:ext>
                  </a:extLst>
                </p:cNvPr>
                <p:cNvSpPr/>
                <p:nvPr/>
              </p:nvSpPr>
              <p:spPr>
                <a:xfrm>
                  <a:off x="590966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39563DA8-E31E-6914-A63B-22121498C817}"/>
                    </a:ext>
                  </a:extLst>
                </p:cNvPr>
                <p:cNvSpPr/>
                <p:nvPr/>
              </p:nvSpPr>
              <p:spPr>
                <a:xfrm>
                  <a:off x="781923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BF56B1A5-6B49-1202-A347-2BD493682256}"/>
                    </a:ext>
                  </a:extLst>
                </p:cNvPr>
                <p:cNvSpPr/>
                <p:nvPr/>
              </p:nvSpPr>
              <p:spPr>
                <a:xfrm>
                  <a:off x="967382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9151582E-3D76-3C69-1600-E7B97B80EC20}"/>
                  </a:ext>
                </a:extLst>
              </p:cNvPr>
              <p:cNvGrpSpPr/>
              <p:nvPr/>
            </p:nvGrpSpPr>
            <p:grpSpPr>
              <a:xfrm>
                <a:off x="1462909" y="1212043"/>
                <a:ext cx="491695" cy="135220"/>
                <a:chOff x="1212114" y="1203145"/>
                <a:chExt cx="491695" cy="135220"/>
              </a:xfrm>
              <a:grpFill/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BDE9E142-99CA-757F-05E1-AFC84CD74623}"/>
                    </a:ext>
                  </a:extLst>
                </p:cNvPr>
                <p:cNvSpPr/>
                <p:nvPr/>
              </p:nvSpPr>
              <p:spPr>
                <a:xfrm>
                  <a:off x="1212114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1F02A821-6311-603F-D092-CE6054504B45}"/>
                    </a:ext>
                  </a:extLst>
                </p:cNvPr>
                <p:cNvSpPr/>
                <p:nvPr/>
              </p:nvSpPr>
              <p:spPr>
                <a:xfrm>
                  <a:off x="1577599" y="120314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74843B8B-7A22-4504-90F1-21A288A80B8A}"/>
                    </a:ext>
                  </a:extLst>
                </p:cNvPr>
                <p:cNvSpPr/>
                <p:nvPr/>
              </p:nvSpPr>
              <p:spPr>
                <a:xfrm>
                  <a:off x="1393741" y="120314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C53EAAE2-3A26-51A9-AEF9-43578712C3B9}"/>
                  </a:ext>
                </a:extLst>
              </p:cNvPr>
              <p:cNvGrpSpPr/>
              <p:nvPr/>
            </p:nvGrpSpPr>
            <p:grpSpPr>
              <a:xfrm>
                <a:off x="2837738" y="1212155"/>
                <a:ext cx="502626" cy="126210"/>
                <a:chOff x="590966" y="1212155"/>
                <a:chExt cx="502626" cy="126210"/>
              </a:xfrm>
              <a:grpFill/>
            </p:grpSpPr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67899F32-B931-C7AF-51F1-0FF823C253C6}"/>
                    </a:ext>
                  </a:extLst>
                </p:cNvPr>
                <p:cNvSpPr/>
                <p:nvPr/>
              </p:nvSpPr>
              <p:spPr>
                <a:xfrm>
                  <a:off x="590966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E4D0E640-39C7-4EB4-C968-71E831F8BD7C}"/>
                    </a:ext>
                  </a:extLst>
                </p:cNvPr>
                <p:cNvSpPr/>
                <p:nvPr/>
              </p:nvSpPr>
              <p:spPr>
                <a:xfrm>
                  <a:off x="781923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C7E04EA0-0ADA-617A-A29B-E021DCC150F7}"/>
                    </a:ext>
                  </a:extLst>
                </p:cNvPr>
                <p:cNvSpPr/>
                <p:nvPr/>
              </p:nvSpPr>
              <p:spPr>
                <a:xfrm>
                  <a:off x="967382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364DCB5F-AD21-B0E8-D20E-053A05C4821F}"/>
                  </a:ext>
                </a:extLst>
              </p:cNvPr>
              <p:cNvGrpSpPr/>
              <p:nvPr/>
            </p:nvGrpSpPr>
            <p:grpSpPr>
              <a:xfrm>
                <a:off x="2160584" y="1221053"/>
                <a:ext cx="491695" cy="135220"/>
                <a:chOff x="1212114" y="1203145"/>
                <a:chExt cx="491695" cy="135220"/>
              </a:xfrm>
              <a:grpFill/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DD20E16C-B1CE-F099-B8A6-101554C80942}"/>
                    </a:ext>
                  </a:extLst>
                </p:cNvPr>
                <p:cNvSpPr/>
                <p:nvPr/>
              </p:nvSpPr>
              <p:spPr>
                <a:xfrm>
                  <a:off x="1212114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ABBEFFD-182E-6A32-EDFF-9C479F52167E}"/>
                    </a:ext>
                  </a:extLst>
                </p:cNvPr>
                <p:cNvSpPr/>
                <p:nvPr/>
              </p:nvSpPr>
              <p:spPr>
                <a:xfrm>
                  <a:off x="1577599" y="120314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63B9B561-0065-EC7D-1588-181801736181}"/>
                    </a:ext>
                  </a:extLst>
                </p:cNvPr>
                <p:cNvSpPr/>
                <p:nvPr/>
              </p:nvSpPr>
              <p:spPr>
                <a:xfrm>
                  <a:off x="1393741" y="120314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2A6E76CD-7473-3A06-54CF-9FB756B24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992" y="556222"/>
            <a:ext cx="3780000" cy="5853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489320DC-ADA5-B21E-19E9-622D90EE1CF4}"/>
              </a:ext>
            </a:extLst>
          </p:cNvPr>
          <p:cNvGrpSpPr/>
          <p:nvPr/>
        </p:nvGrpSpPr>
        <p:grpSpPr>
          <a:xfrm>
            <a:off x="251012" y="6337168"/>
            <a:ext cx="11940988" cy="409958"/>
            <a:chOff x="251012" y="6337168"/>
            <a:chExt cx="11940988" cy="409958"/>
          </a:xfrm>
          <a:solidFill>
            <a:schemeClr val="accent1">
              <a:lumMod val="50000"/>
            </a:schemeClr>
          </a:solidFill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AF00C75-70C3-FE31-1F0C-09806A90B5E2}"/>
                </a:ext>
              </a:extLst>
            </p:cNvPr>
            <p:cNvSpPr/>
            <p:nvPr/>
          </p:nvSpPr>
          <p:spPr>
            <a:xfrm>
              <a:off x="251012" y="6400801"/>
              <a:ext cx="11940988" cy="28269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bg2">
                      <a:lumMod val="90000"/>
                    </a:schemeClr>
                  </a:solidFill>
                </a:rPr>
                <a:t> </a:t>
              </a:r>
            </a:p>
          </p:txBody>
        </p:sp>
        <p:pic>
          <p:nvPicPr>
            <p:cNvPr id="32" name="Picture 8" descr="TO. 메가패스 1줄 고백 새로고침 전체 4,985 나의 꿈에 도달하게 도와 ...">
              <a:extLst>
                <a:ext uri="{FF2B5EF4-FFF2-40B4-BE49-F238E27FC236}">
                  <a16:creationId xmlns:a16="http://schemas.microsoft.com/office/drawing/2014/main" id="{B57AC730-8846-CBCF-E22C-93C01541D9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43" b="25859"/>
            <a:stretch/>
          </p:blipFill>
          <p:spPr bwMode="auto">
            <a:xfrm>
              <a:off x="10081933" y="6337168"/>
              <a:ext cx="1659809" cy="409958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53986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380244-B77E-565A-4027-D38372A81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36D57-7630-468D-8097-B198F9922112}" type="slidenum">
              <a:rPr lang="ko-KR" altLang="en-US" smtClean="0"/>
              <a:pPr/>
              <a:t>16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87436A4-AA3C-92DB-C838-4E839F4B7CCD}"/>
              </a:ext>
            </a:extLst>
          </p:cNvPr>
          <p:cNvGrpSpPr/>
          <p:nvPr/>
        </p:nvGrpSpPr>
        <p:grpSpPr>
          <a:xfrm>
            <a:off x="3620879" y="2323888"/>
            <a:ext cx="4950242" cy="2210223"/>
            <a:chOff x="0" y="369696"/>
            <a:chExt cx="3682041" cy="98668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0A06BA6-C850-3421-2381-44571E7D8578}"/>
                </a:ext>
              </a:extLst>
            </p:cNvPr>
            <p:cNvSpPr/>
            <p:nvPr/>
          </p:nvSpPr>
          <p:spPr>
            <a:xfrm>
              <a:off x="0" y="442339"/>
              <a:ext cx="3305625" cy="7061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15E0285E-2159-5056-45A6-358CA02905C2}"/>
                </a:ext>
              </a:extLst>
            </p:cNvPr>
            <p:cNvSpPr txBox="1">
              <a:spLocks/>
            </p:cNvSpPr>
            <p:nvPr/>
          </p:nvSpPr>
          <p:spPr>
            <a:xfrm>
              <a:off x="851318" y="713661"/>
              <a:ext cx="1527185" cy="263804"/>
            </a:xfrm>
            <a:prstGeom prst="rect">
              <a:avLst/>
            </a:prstGeom>
            <a:noFill/>
          </p:spPr>
          <p:txBody>
            <a:bodyPr vert="horz" wrap="none" lIns="91440" tIns="45720" rIns="91440" bIns="45720" rtlCol="0" anchor="ctr">
              <a:spAutoFit/>
            </a:bodyPr>
            <a:lstStyle>
              <a:lvl1pPr algn="l" defTabSz="1007943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600" b="1" kern="1200" spc="-150" dirty="0">
                  <a:solidFill>
                    <a:srgbClr val="18698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defRPr>
              </a:lvl1pPr>
            </a:lstStyle>
            <a:p>
              <a:pPr marL="0" marR="0" lvl="0" indent="0" algn="l" defTabSz="1007943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>
                  <a:solidFill>
                    <a:schemeClr val="accent1">
                      <a:lumMod val="50000"/>
                    </a:schemeClr>
                  </a:solidFill>
                </a:rPr>
                <a:t>Database</a:t>
              </a:r>
              <a:endParaRPr kumimoji="0" lang="ko-KR" altLang="en-US" sz="3600" b="1" i="0" u="none" strike="noStrike" kern="1200" cap="none" spc="-15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EE44D65-3449-F6C9-21B1-1DE874FDB814}"/>
                </a:ext>
              </a:extLst>
            </p:cNvPr>
            <p:cNvGrpSpPr/>
            <p:nvPr/>
          </p:nvGrpSpPr>
          <p:grpSpPr>
            <a:xfrm>
              <a:off x="398625" y="369696"/>
              <a:ext cx="697355" cy="111661"/>
              <a:chOff x="649041" y="692028"/>
              <a:chExt cx="774042" cy="141410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D28A068E-0CA4-AECF-1F27-AFECC0A389E0}"/>
                  </a:ext>
                </a:extLst>
              </p:cNvPr>
              <p:cNvGrpSpPr/>
              <p:nvPr/>
            </p:nvGrpSpPr>
            <p:grpSpPr>
              <a:xfrm>
                <a:off x="649041" y="692028"/>
                <a:ext cx="141410" cy="141410"/>
                <a:chOff x="280736" y="284610"/>
                <a:chExt cx="74734" cy="74734"/>
              </a:xfrm>
            </p:grpSpPr>
            <p:cxnSp>
              <p:nvCxnSpPr>
                <p:cNvPr id="26" name="직선 연결선 109">
                  <a:extLst>
                    <a:ext uri="{FF2B5EF4-FFF2-40B4-BE49-F238E27FC236}">
                      <a16:creationId xmlns:a16="http://schemas.microsoft.com/office/drawing/2014/main" id="{FF36C470-9477-DFBD-BCEB-9054DFFE0E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8103" y="284610"/>
                  <a:ext cx="0" cy="7473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106582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7" name="직선 연결선 110">
                  <a:extLst>
                    <a:ext uri="{FF2B5EF4-FFF2-40B4-BE49-F238E27FC236}">
                      <a16:creationId xmlns:a16="http://schemas.microsoft.com/office/drawing/2014/main" id="{F1E62501-99FF-0AA6-EE15-4752852827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318103" y="284610"/>
                  <a:ext cx="0" cy="7473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106582"/>
                  </a:solidFill>
                  <a:prstDash val="solid"/>
                  <a:miter lim="800000"/>
                </a:ln>
                <a:effectLst/>
              </p:spPr>
            </p:cxnSp>
          </p:grpSp>
          <p:cxnSp>
            <p:nvCxnSpPr>
              <p:cNvPr id="25" name="직선 연결선 108">
                <a:extLst>
                  <a:ext uri="{FF2B5EF4-FFF2-40B4-BE49-F238E27FC236}">
                    <a16:creationId xmlns:a16="http://schemas.microsoft.com/office/drawing/2014/main" id="{1E5BED78-05F2-4665-CAEA-1B557BDC2B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0225" y="762733"/>
                <a:ext cx="582858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106582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E97C01D-ADA7-3E97-0580-DF480A584120}"/>
                </a:ext>
              </a:extLst>
            </p:cNvPr>
            <p:cNvGrpSpPr/>
            <p:nvPr/>
          </p:nvGrpSpPr>
          <p:grpSpPr>
            <a:xfrm>
              <a:off x="1095980" y="1212155"/>
              <a:ext cx="2586061" cy="144230"/>
              <a:chOff x="754303" y="1212043"/>
              <a:chExt cx="2586061" cy="144230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DF5679EA-75EC-C952-A11E-9336EA8B750C}"/>
                  </a:ext>
                </a:extLst>
              </p:cNvPr>
              <p:cNvGrpSpPr/>
              <p:nvPr/>
            </p:nvGrpSpPr>
            <p:grpSpPr>
              <a:xfrm>
                <a:off x="754303" y="1212043"/>
                <a:ext cx="502626" cy="126210"/>
                <a:chOff x="590966" y="1212155"/>
                <a:chExt cx="502626" cy="126210"/>
              </a:xfrm>
              <a:grpFill/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8F4B78A9-AB6C-CDF6-95B0-34CCF5B00ACF}"/>
                    </a:ext>
                  </a:extLst>
                </p:cNvPr>
                <p:cNvSpPr/>
                <p:nvPr/>
              </p:nvSpPr>
              <p:spPr>
                <a:xfrm>
                  <a:off x="590966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06E7E37E-8903-D00F-A6CD-9ACE73412921}"/>
                    </a:ext>
                  </a:extLst>
                </p:cNvPr>
                <p:cNvSpPr/>
                <p:nvPr/>
              </p:nvSpPr>
              <p:spPr>
                <a:xfrm>
                  <a:off x="781923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0D14E0A-B4F7-CF0A-1981-3C0FBF46A650}"/>
                    </a:ext>
                  </a:extLst>
                </p:cNvPr>
                <p:cNvSpPr/>
                <p:nvPr/>
              </p:nvSpPr>
              <p:spPr>
                <a:xfrm>
                  <a:off x="967382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2A416BED-9BC3-AC6B-BDDA-5ED434F1E0E5}"/>
                  </a:ext>
                </a:extLst>
              </p:cNvPr>
              <p:cNvGrpSpPr/>
              <p:nvPr/>
            </p:nvGrpSpPr>
            <p:grpSpPr>
              <a:xfrm>
                <a:off x="1462909" y="1212043"/>
                <a:ext cx="491695" cy="135220"/>
                <a:chOff x="1212114" y="1203145"/>
                <a:chExt cx="491695" cy="135220"/>
              </a:xfrm>
              <a:grpFill/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CE538A6B-A80A-3790-F66D-87598E7C8839}"/>
                    </a:ext>
                  </a:extLst>
                </p:cNvPr>
                <p:cNvSpPr/>
                <p:nvPr/>
              </p:nvSpPr>
              <p:spPr>
                <a:xfrm>
                  <a:off x="1212114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38D4733-4866-5004-5119-C08CA2D425A1}"/>
                    </a:ext>
                  </a:extLst>
                </p:cNvPr>
                <p:cNvSpPr/>
                <p:nvPr/>
              </p:nvSpPr>
              <p:spPr>
                <a:xfrm>
                  <a:off x="1577599" y="120314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7B4EC55C-E5BC-8E26-8FA4-2DE11CC1C614}"/>
                    </a:ext>
                  </a:extLst>
                </p:cNvPr>
                <p:cNvSpPr/>
                <p:nvPr/>
              </p:nvSpPr>
              <p:spPr>
                <a:xfrm>
                  <a:off x="1393741" y="120314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6D3B295D-2BD1-2817-73FB-DE8412DDEC1B}"/>
                  </a:ext>
                </a:extLst>
              </p:cNvPr>
              <p:cNvGrpSpPr/>
              <p:nvPr/>
            </p:nvGrpSpPr>
            <p:grpSpPr>
              <a:xfrm>
                <a:off x="2837738" y="1212155"/>
                <a:ext cx="502626" cy="126210"/>
                <a:chOff x="590966" y="1212155"/>
                <a:chExt cx="502626" cy="126210"/>
              </a:xfrm>
              <a:grpFill/>
            </p:grpSpPr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B9266DE9-34CF-F4B7-0427-6D5D414E1D8B}"/>
                    </a:ext>
                  </a:extLst>
                </p:cNvPr>
                <p:cNvSpPr/>
                <p:nvPr/>
              </p:nvSpPr>
              <p:spPr>
                <a:xfrm>
                  <a:off x="590966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2130FC0D-E981-545A-BA72-10A0D628F02A}"/>
                    </a:ext>
                  </a:extLst>
                </p:cNvPr>
                <p:cNvSpPr/>
                <p:nvPr/>
              </p:nvSpPr>
              <p:spPr>
                <a:xfrm>
                  <a:off x="781923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05B42057-2C92-FDCE-9044-BDA943E71873}"/>
                    </a:ext>
                  </a:extLst>
                </p:cNvPr>
                <p:cNvSpPr/>
                <p:nvPr/>
              </p:nvSpPr>
              <p:spPr>
                <a:xfrm>
                  <a:off x="967382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D36533F3-7B3C-734C-693C-ABB7633029F3}"/>
                  </a:ext>
                </a:extLst>
              </p:cNvPr>
              <p:cNvGrpSpPr/>
              <p:nvPr/>
            </p:nvGrpSpPr>
            <p:grpSpPr>
              <a:xfrm>
                <a:off x="2160584" y="1221053"/>
                <a:ext cx="491695" cy="135220"/>
                <a:chOff x="1212114" y="1203145"/>
                <a:chExt cx="491695" cy="135220"/>
              </a:xfrm>
              <a:grpFill/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6125B57A-1581-0B94-4B5A-1ABC004BE5B9}"/>
                    </a:ext>
                  </a:extLst>
                </p:cNvPr>
                <p:cNvSpPr/>
                <p:nvPr/>
              </p:nvSpPr>
              <p:spPr>
                <a:xfrm>
                  <a:off x="1212114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6CA718F5-B234-A967-8517-BFBBD9B1118C}"/>
                    </a:ext>
                  </a:extLst>
                </p:cNvPr>
                <p:cNvSpPr/>
                <p:nvPr/>
              </p:nvSpPr>
              <p:spPr>
                <a:xfrm>
                  <a:off x="1577599" y="120314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C03BE151-B615-ED4B-5B8A-66598648354D}"/>
                    </a:ext>
                  </a:extLst>
                </p:cNvPr>
                <p:cNvSpPr/>
                <p:nvPr/>
              </p:nvSpPr>
              <p:spPr>
                <a:xfrm>
                  <a:off x="1393741" y="120314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9248E44-DDB4-13D0-8805-AB0880F6ECEB}"/>
              </a:ext>
            </a:extLst>
          </p:cNvPr>
          <p:cNvGrpSpPr/>
          <p:nvPr/>
        </p:nvGrpSpPr>
        <p:grpSpPr>
          <a:xfrm>
            <a:off x="251012" y="6337168"/>
            <a:ext cx="11940988" cy="409958"/>
            <a:chOff x="251012" y="6337168"/>
            <a:chExt cx="11940988" cy="409958"/>
          </a:xfrm>
          <a:solidFill>
            <a:schemeClr val="accent1">
              <a:lumMod val="50000"/>
            </a:schemeClr>
          </a:solidFill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DC6F726-2152-0157-44A8-2273FD79599A}"/>
                </a:ext>
              </a:extLst>
            </p:cNvPr>
            <p:cNvSpPr/>
            <p:nvPr/>
          </p:nvSpPr>
          <p:spPr>
            <a:xfrm>
              <a:off x="251012" y="6400801"/>
              <a:ext cx="11940988" cy="28269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bg2">
                      <a:lumMod val="90000"/>
                    </a:schemeClr>
                  </a:solidFill>
                </a:rPr>
                <a:t> </a:t>
              </a:r>
            </a:p>
          </p:txBody>
        </p:sp>
        <p:pic>
          <p:nvPicPr>
            <p:cNvPr id="30" name="Picture 8" descr="TO. 메가패스 1줄 고백 새로고침 전체 4,985 나의 꿈에 도달하게 도와 ...">
              <a:extLst>
                <a:ext uri="{FF2B5EF4-FFF2-40B4-BE49-F238E27FC236}">
                  <a16:creationId xmlns:a16="http://schemas.microsoft.com/office/drawing/2014/main" id="{49169F43-DC3D-8000-32D0-D2A49FF387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43" b="25859"/>
            <a:stretch/>
          </p:blipFill>
          <p:spPr bwMode="auto">
            <a:xfrm>
              <a:off x="10081933" y="6337168"/>
              <a:ext cx="1659809" cy="409958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794811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62565A-D8DD-AE54-209B-FD9F772D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36D57-7630-468D-8097-B198F9922112}" type="slidenum">
              <a:rPr lang="ko-KR" altLang="en-US" smtClean="0"/>
              <a:pPr/>
              <a:t>17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9CEBCF2-B620-9C09-8F55-3431425EA1C2}"/>
              </a:ext>
            </a:extLst>
          </p:cNvPr>
          <p:cNvGrpSpPr/>
          <p:nvPr/>
        </p:nvGrpSpPr>
        <p:grpSpPr>
          <a:xfrm>
            <a:off x="-108930" y="416810"/>
            <a:ext cx="3682041" cy="986689"/>
            <a:chOff x="0" y="369696"/>
            <a:chExt cx="3682041" cy="98668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A770480-5C40-BD5C-DC53-B64999256692}"/>
                </a:ext>
              </a:extLst>
            </p:cNvPr>
            <p:cNvSpPr/>
            <p:nvPr/>
          </p:nvSpPr>
          <p:spPr>
            <a:xfrm>
              <a:off x="0" y="442339"/>
              <a:ext cx="3305625" cy="7061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1D868094-822C-09B2-169F-DB000F1FD9F7}"/>
                </a:ext>
              </a:extLst>
            </p:cNvPr>
            <p:cNvSpPr txBox="1">
              <a:spLocks/>
            </p:cNvSpPr>
            <p:nvPr/>
          </p:nvSpPr>
          <p:spPr>
            <a:xfrm>
              <a:off x="878385" y="499964"/>
              <a:ext cx="2053191" cy="590931"/>
            </a:xfrm>
            <a:prstGeom prst="rect">
              <a:avLst/>
            </a:prstGeom>
            <a:noFill/>
          </p:spPr>
          <p:txBody>
            <a:bodyPr vert="horz" wrap="none" lIns="91440" tIns="45720" rIns="91440" bIns="45720" rtlCol="0" anchor="ctr">
              <a:spAutoFit/>
            </a:bodyPr>
            <a:lstStyle>
              <a:lvl1pPr algn="l" defTabSz="1007943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600" b="1" kern="1200" spc="-150" dirty="0">
                  <a:solidFill>
                    <a:srgbClr val="18698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defRPr>
              </a:lvl1pPr>
            </a:lstStyle>
            <a:p>
              <a:pPr marL="0" marR="0" lvl="0" indent="0" algn="l" defTabSz="1007943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1" i="0" u="none" strike="noStrike" kern="1200" cap="none" spc="-15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Database</a:t>
              </a:r>
              <a:endPara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C664779-C8F6-E216-F908-0706B90FC9FC}"/>
                </a:ext>
              </a:extLst>
            </p:cNvPr>
            <p:cNvGrpSpPr/>
            <p:nvPr/>
          </p:nvGrpSpPr>
          <p:grpSpPr>
            <a:xfrm>
              <a:off x="398625" y="369696"/>
              <a:ext cx="697355" cy="111661"/>
              <a:chOff x="649041" y="692028"/>
              <a:chExt cx="774042" cy="141410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622F5093-B172-D45B-828C-0FBFF29C5B33}"/>
                  </a:ext>
                </a:extLst>
              </p:cNvPr>
              <p:cNvGrpSpPr/>
              <p:nvPr/>
            </p:nvGrpSpPr>
            <p:grpSpPr>
              <a:xfrm>
                <a:off x="649041" y="692028"/>
                <a:ext cx="141410" cy="141410"/>
                <a:chOff x="280736" y="284610"/>
                <a:chExt cx="74734" cy="74734"/>
              </a:xfrm>
            </p:grpSpPr>
            <p:cxnSp>
              <p:nvCxnSpPr>
                <p:cNvPr id="26" name="직선 연결선 109">
                  <a:extLst>
                    <a:ext uri="{FF2B5EF4-FFF2-40B4-BE49-F238E27FC236}">
                      <a16:creationId xmlns:a16="http://schemas.microsoft.com/office/drawing/2014/main" id="{76124113-291B-217A-1D44-47F4A1A807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8103" y="284610"/>
                  <a:ext cx="0" cy="7473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106582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7" name="직선 연결선 110">
                  <a:extLst>
                    <a:ext uri="{FF2B5EF4-FFF2-40B4-BE49-F238E27FC236}">
                      <a16:creationId xmlns:a16="http://schemas.microsoft.com/office/drawing/2014/main" id="{CD86C5D9-3912-FA22-BEF3-CEE64BF18D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318103" y="284610"/>
                  <a:ext cx="0" cy="7473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106582"/>
                  </a:solidFill>
                  <a:prstDash val="solid"/>
                  <a:miter lim="800000"/>
                </a:ln>
                <a:effectLst/>
              </p:spPr>
            </p:cxnSp>
          </p:grpSp>
          <p:cxnSp>
            <p:nvCxnSpPr>
              <p:cNvPr id="25" name="직선 연결선 108">
                <a:extLst>
                  <a:ext uri="{FF2B5EF4-FFF2-40B4-BE49-F238E27FC236}">
                    <a16:creationId xmlns:a16="http://schemas.microsoft.com/office/drawing/2014/main" id="{EC6D3D8F-21C4-0638-C48A-9AA6F66AA8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0225" y="762733"/>
                <a:ext cx="582858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106582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55EE304-25A7-7006-6797-996362F6F230}"/>
                </a:ext>
              </a:extLst>
            </p:cNvPr>
            <p:cNvGrpSpPr/>
            <p:nvPr/>
          </p:nvGrpSpPr>
          <p:grpSpPr>
            <a:xfrm>
              <a:off x="1095980" y="1212155"/>
              <a:ext cx="2586061" cy="144230"/>
              <a:chOff x="754303" y="1212043"/>
              <a:chExt cx="2586061" cy="144230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B717A6A8-0CF0-4B76-03AF-2DDF0E0B695F}"/>
                  </a:ext>
                </a:extLst>
              </p:cNvPr>
              <p:cNvGrpSpPr/>
              <p:nvPr/>
            </p:nvGrpSpPr>
            <p:grpSpPr>
              <a:xfrm>
                <a:off x="754303" y="1212043"/>
                <a:ext cx="502626" cy="126210"/>
                <a:chOff x="590966" y="1212155"/>
                <a:chExt cx="502626" cy="126210"/>
              </a:xfrm>
              <a:grpFill/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904EEF5D-B26E-67D6-A4E0-85D1C8D3D493}"/>
                    </a:ext>
                  </a:extLst>
                </p:cNvPr>
                <p:cNvSpPr/>
                <p:nvPr/>
              </p:nvSpPr>
              <p:spPr>
                <a:xfrm>
                  <a:off x="590966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A0B7C6CD-FF83-8134-DD77-2678316F271F}"/>
                    </a:ext>
                  </a:extLst>
                </p:cNvPr>
                <p:cNvSpPr/>
                <p:nvPr/>
              </p:nvSpPr>
              <p:spPr>
                <a:xfrm>
                  <a:off x="781923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218BCA53-B6B2-E0E6-ECB7-5A5363E17B1B}"/>
                    </a:ext>
                  </a:extLst>
                </p:cNvPr>
                <p:cNvSpPr/>
                <p:nvPr/>
              </p:nvSpPr>
              <p:spPr>
                <a:xfrm>
                  <a:off x="967382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CE8558FF-F5D8-5A27-5EFD-C8C1F3FDB46B}"/>
                  </a:ext>
                </a:extLst>
              </p:cNvPr>
              <p:cNvGrpSpPr/>
              <p:nvPr/>
            </p:nvGrpSpPr>
            <p:grpSpPr>
              <a:xfrm>
                <a:off x="1462909" y="1212043"/>
                <a:ext cx="491695" cy="135220"/>
                <a:chOff x="1212114" y="1203145"/>
                <a:chExt cx="491695" cy="135220"/>
              </a:xfrm>
              <a:grpFill/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666566E3-7F15-372E-7D27-C3A504D03E65}"/>
                    </a:ext>
                  </a:extLst>
                </p:cNvPr>
                <p:cNvSpPr/>
                <p:nvPr/>
              </p:nvSpPr>
              <p:spPr>
                <a:xfrm>
                  <a:off x="1212114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1B3E3D8-BC70-71CC-7F5D-45CD17826A46}"/>
                    </a:ext>
                  </a:extLst>
                </p:cNvPr>
                <p:cNvSpPr/>
                <p:nvPr/>
              </p:nvSpPr>
              <p:spPr>
                <a:xfrm>
                  <a:off x="1577599" y="120314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875821C4-1910-08BD-D7DA-C469BAA43A76}"/>
                    </a:ext>
                  </a:extLst>
                </p:cNvPr>
                <p:cNvSpPr/>
                <p:nvPr/>
              </p:nvSpPr>
              <p:spPr>
                <a:xfrm>
                  <a:off x="1393741" y="120314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DBF2A0B-2551-D3EC-D20A-F3393F798921}"/>
                  </a:ext>
                </a:extLst>
              </p:cNvPr>
              <p:cNvGrpSpPr/>
              <p:nvPr/>
            </p:nvGrpSpPr>
            <p:grpSpPr>
              <a:xfrm>
                <a:off x="2837738" y="1212155"/>
                <a:ext cx="502626" cy="126210"/>
                <a:chOff x="590966" y="1212155"/>
                <a:chExt cx="502626" cy="126210"/>
              </a:xfrm>
              <a:grpFill/>
            </p:grpSpPr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74F57292-B0A8-15C2-7027-AE308170C1EB}"/>
                    </a:ext>
                  </a:extLst>
                </p:cNvPr>
                <p:cNvSpPr/>
                <p:nvPr/>
              </p:nvSpPr>
              <p:spPr>
                <a:xfrm>
                  <a:off x="590966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F8DDE346-AC56-D6C9-A508-094795A42031}"/>
                    </a:ext>
                  </a:extLst>
                </p:cNvPr>
                <p:cNvSpPr/>
                <p:nvPr/>
              </p:nvSpPr>
              <p:spPr>
                <a:xfrm>
                  <a:off x="781923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F235E02D-2BB0-762E-5374-BCAC696858D0}"/>
                    </a:ext>
                  </a:extLst>
                </p:cNvPr>
                <p:cNvSpPr/>
                <p:nvPr/>
              </p:nvSpPr>
              <p:spPr>
                <a:xfrm>
                  <a:off x="967382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1C2C5589-1239-8D26-6F48-88DA2B9FF3E1}"/>
                  </a:ext>
                </a:extLst>
              </p:cNvPr>
              <p:cNvGrpSpPr/>
              <p:nvPr/>
            </p:nvGrpSpPr>
            <p:grpSpPr>
              <a:xfrm>
                <a:off x="2160584" y="1221053"/>
                <a:ext cx="491695" cy="135220"/>
                <a:chOff x="1212114" y="1203145"/>
                <a:chExt cx="491695" cy="135220"/>
              </a:xfrm>
              <a:grpFill/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19B4593F-D21A-D5B0-7020-E68008ADECAF}"/>
                    </a:ext>
                  </a:extLst>
                </p:cNvPr>
                <p:cNvSpPr/>
                <p:nvPr/>
              </p:nvSpPr>
              <p:spPr>
                <a:xfrm>
                  <a:off x="1212114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346F73E2-71B2-789A-9864-9E4B38CEA057}"/>
                    </a:ext>
                  </a:extLst>
                </p:cNvPr>
                <p:cNvSpPr/>
                <p:nvPr/>
              </p:nvSpPr>
              <p:spPr>
                <a:xfrm>
                  <a:off x="1577599" y="120314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E4BD8D17-30C1-B90B-CCED-1DB25ED9D145}"/>
                    </a:ext>
                  </a:extLst>
                </p:cNvPr>
                <p:cNvSpPr/>
                <p:nvPr/>
              </p:nvSpPr>
              <p:spPr>
                <a:xfrm>
                  <a:off x="1393741" y="120314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pic>
        <p:nvPicPr>
          <p:cNvPr id="29" name="그림 28" descr="테이블이(가) 표시된 사진&#10;&#10;자동 생성된 설명">
            <a:extLst>
              <a:ext uri="{FF2B5EF4-FFF2-40B4-BE49-F238E27FC236}">
                <a16:creationId xmlns:a16="http://schemas.microsoft.com/office/drawing/2014/main" id="{3F7EEF34-1F6F-604A-D32E-5CBEF93DD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805" y="416810"/>
            <a:ext cx="7175500" cy="563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52FD34C2-955C-1BB7-954F-150DC2B0EA63}"/>
              </a:ext>
            </a:extLst>
          </p:cNvPr>
          <p:cNvGrpSpPr/>
          <p:nvPr/>
        </p:nvGrpSpPr>
        <p:grpSpPr>
          <a:xfrm>
            <a:off x="251012" y="6337168"/>
            <a:ext cx="11940988" cy="409958"/>
            <a:chOff x="251012" y="6337168"/>
            <a:chExt cx="11940988" cy="409958"/>
          </a:xfrm>
          <a:solidFill>
            <a:schemeClr val="accent1">
              <a:lumMod val="50000"/>
            </a:schemeClr>
          </a:solidFill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001F066-449D-8FA4-2B5A-135D1A522D98}"/>
                </a:ext>
              </a:extLst>
            </p:cNvPr>
            <p:cNvSpPr/>
            <p:nvPr/>
          </p:nvSpPr>
          <p:spPr>
            <a:xfrm>
              <a:off x="251012" y="6400801"/>
              <a:ext cx="11940988" cy="28269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bg2">
                      <a:lumMod val="90000"/>
                    </a:schemeClr>
                  </a:solidFill>
                </a:rPr>
                <a:t> </a:t>
              </a:r>
            </a:p>
          </p:txBody>
        </p:sp>
        <p:pic>
          <p:nvPicPr>
            <p:cNvPr id="32" name="Picture 8" descr="TO. 메가패스 1줄 고백 새로고침 전체 4,985 나의 꿈에 도달하게 도와 ...">
              <a:extLst>
                <a:ext uri="{FF2B5EF4-FFF2-40B4-BE49-F238E27FC236}">
                  <a16:creationId xmlns:a16="http://schemas.microsoft.com/office/drawing/2014/main" id="{34B4EA7E-C12D-66A4-E91A-596C0BA64D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43" b="25859"/>
            <a:stretch/>
          </p:blipFill>
          <p:spPr bwMode="auto">
            <a:xfrm>
              <a:off x="10081933" y="6337168"/>
              <a:ext cx="1659809" cy="409958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554263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163FCC7-C8D0-2AD7-450D-12913B635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36D57-7630-468D-8097-B198F9922112}" type="slidenum">
              <a:rPr lang="ko-KR" altLang="en-US" smtClean="0"/>
              <a:pPr/>
              <a:t>18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32C1CEC-5B21-FC5E-AF72-0D80B3E000CE}"/>
              </a:ext>
            </a:extLst>
          </p:cNvPr>
          <p:cNvGrpSpPr/>
          <p:nvPr/>
        </p:nvGrpSpPr>
        <p:grpSpPr>
          <a:xfrm>
            <a:off x="-108930" y="416810"/>
            <a:ext cx="3682041" cy="986689"/>
            <a:chOff x="0" y="369696"/>
            <a:chExt cx="3682041" cy="98668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804AC9E-B02C-AEB0-D194-32A466BBCF36}"/>
                </a:ext>
              </a:extLst>
            </p:cNvPr>
            <p:cNvSpPr/>
            <p:nvPr/>
          </p:nvSpPr>
          <p:spPr>
            <a:xfrm>
              <a:off x="0" y="442339"/>
              <a:ext cx="3305625" cy="7061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573B688A-B8E8-D5E7-665D-5F4ACB510AC3}"/>
                </a:ext>
              </a:extLst>
            </p:cNvPr>
            <p:cNvSpPr txBox="1">
              <a:spLocks/>
            </p:cNvSpPr>
            <p:nvPr/>
          </p:nvSpPr>
          <p:spPr>
            <a:xfrm>
              <a:off x="878385" y="499964"/>
              <a:ext cx="1687641" cy="590931"/>
            </a:xfrm>
            <a:prstGeom prst="rect">
              <a:avLst/>
            </a:prstGeom>
            <a:noFill/>
          </p:spPr>
          <p:txBody>
            <a:bodyPr vert="horz" wrap="none" lIns="91440" tIns="45720" rIns="91440" bIns="45720" rtlCol="0" anchor="ctr">
              <a:spAutoFit/>
            </a:bodyPr>
            <a:lstStyle>
              <a:lvl1pPr algn="l" defTabSz="1007943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600" b="1" kern="1200" spc="-150" dirty="0">
                  <a:solidFill>
                    <a:srgbClr val="18698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defRPr>
              </a:lvl1pPr>
            </a:lstStyle>
            <a:p>
              <a:pPr marL="0" marR="0" lvl="0" indent="0" algn="l" defTabSz="1007943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1" i="0" u="none" strike="noStrike" kern="1200" cap="none" spc="-15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Answer</a:t>
              </a:r>
              <a:endPara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020A8AA-093D-CE3D-D5C4-B0057486E57B}"/>
                </a:ext>
              </a:extLst>
            </p:cNvPr>
            <p:cNvGrpSpPr/>
            <p:nvPr/>
          </p:nvGrpSpPr>
          <p:grpSpPr>
            <a:xfrm>
              <a:off x="398625" y="369696"/>
              <a:ext cx="697355" cy="111661"/>
              <a:chOff x="649041" y="692028"/>
              <a:chExt cx="774042" cy="141410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AD6C0E3D-23C5-BD85-4A89-2F6F4538308A}"/>
                  </a:ext>
                </a:extLst>
              </p:cNvPr>
              <p:cNvGrpSpPr/>
              <p:nvPr/>
            </p:nvGrpSpPr>
            <p:grpSpPr>
              <a:xfrm>
                <a:off x="649041" y="692028"/>
                <a:ext cx="141410" cy="141410"/>
                <a:chOff x="280736" y="284610"/>
                <a:chExt cx="74734" cy="74734"/>
              </a:xfrm>
            </p:grpSpPr>
            <p:cxnSp>
              <p:nvCxnSpPr>
                <p:cNvPr id="26" name="직선 연결선 109">
                  <a:extLst>
                    <a:ext uri="{FF2B5EF4-FFF2-40B4-BE49-F238E27FC236}">
                      <a16:creationId xmlns:a16="http://schemas.microsoft.com/office/drawing/2014/main" id="{3EC376F6-82D1-48B1-A55E-26891E5C7F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8103" y="284610"/>
                  <a:ext cx="0" cy="7473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106582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7" name="직선 연결선 110">
                  <a:extLst>
                    <a:ext uri="{FF2B5EF4-FFF2-40B4-BE49-F238E27FC236}">
                      <a16:creationId xmlns:a16="http://schemas.microsoft.com/office/drawing/2014/main" id="{EA341B12-F3D2-5852-788D-1996308250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318103" y="284610"/>
                  <a:ext cx="0" cy="7473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106582"/>
                  </a:solidFill>
                  <a:prstDash val="solid"/>
                  <a:miter lim="800000"/>
                </a:ln>
                <a:effectLst/>
              </p:spPr>
            </p:cxnSp>
          </p:grpSp>
          <p:cxnSp>
            <p:nvCxnSpPr>
              <p:cNvPr id="25" name="직선 연결선 108">
                <a:extLst>
                  <a:ext uri="{FF2B5EF4-FFF2-40B4-BE49-F238E27FC236}">
                    <a16:creationId xmlns:a16="http://schemas.microsoft.com/office/drawing/2014/main" id="{5BA305C4-8734-54DF-F70F-BB6D4ABD9D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0225" y="762733"/>
                <a:ext cx="582858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106582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B677291-3926-0ED4-795E-BA041D227377}"/>
                </a:ext>
              </a:extLst>
            </p:cNvPr>
            <p:cNvGrpSpPr/>
            <p:nvPr/>
          </p:nvGrpSpPr>
          <p:grpSpPr>
            <a:xfrm>
              <a:off x="1095980" y="1212155"/>
              <a:ext cx="2586061" cy="144230"/>
              <a:chOff x="754303" y="1212043"/>
              <a:chExt cx="2586061" cy="144230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E96F9392-9290-D760-7C56-794246B5C268}"/>
                  </a:ext>
                </a:extLst>
              </p:cNvPr>
              <p:cNvGrpSpPr/>
              <p:nvPr/>
            </p:nvGrpSpPr>
            <p:grpSpPr>
              <a:xfrm>
                <a:off x="754303" y="1212043"/>
                <a:ext cx="502626" cy="126210"/>
                <a:chOff x="590966" y="1212155"/>
                <a:chExt cx="502626" cy="126210"/>
              </a:xfrm>
              <a:grpFill/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CC93B79D-B4C6-3009-DAE8-30B4D02B4CFC}"/>
                    </a:ext>
                  </a:extLst>
                </p:cNvPr>
                <p:cNvSpPr/>
                <p:nvPr/>
              </p:nvSpPr>
              <p:spPr>
                <a:xfrm>
                  <a:off x="590966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97EF0CD2-09D8-1717-8166-FCB4BF58BAE1}"/>
                    </a:ext>
                  </a:extLst>
                </p:cNvPr>
                <p:cNvSpPr/>
                <p:nvPr/>
              </p:nvSpPr>
              <p:spPr>
                <a:xfrm>
                  <a:off x="781923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6F3C516C-0B74-EC07-331E-EE1B23365933}"/>
                    </a:ext>
                  </a:extLst>
                </p:cNvPr>
                <p:cNvSpPr/>
                <p:nvPr/>
              </p:nvSpPr>
              <p:spPr>
                <a:xfrm>
                  <a:off x="967382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AC7F4BBF-FCAB-6601-6997-F8CE90FEBB5C}"/>
                  </a:ext>
                </a:extLst>
              </p:cNvPr>
              <p:cNvGrpSpPr/>
              <p:nvPr/>
            </p:nvGrpSpPr>
            <p:grpSpPr>
              <a:xfrm>
                <a:off x="1462909" y="1212043"/>
                <a:ext cx="491695" cy="135220"/>
                <a:chOff x="1212114" y="1203145"/>
                <a:chExt cx="491695" cy="135220"/>
              </a:xfrm>
              <a:grpFill/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F294ED0D-67A2-CA78-F0D9-6F7D8550B1D0}"/>
                    </a:ext>
                  </a:extLst>
                </p:cNvPr>
                <p:cNvSpPr/>
                <p:nvPr/>
              </p:nvSpPr>
              <p:spPr>
                <a:xfrm>
                  <a:off x="1212114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DB466364-AAE8-0D6A-29DB-8C245A488DFC}"/>
                    </a:ext>
                  </a:extLst>
                </p:cNvPr>
                <p:cNvSpPr/>
                <p:nvPr/>
              </p:nvSpPr>
              <p:spPr>
                <a:xfrm>
                  <a:off x="1577599" y="120314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5ABEDD62-DF0F-6B68-AFD8-D2FB080AE2B3}"/>
                    </a:ext>
                  </a:extLst>
                </p:cNvPr>
                <p:cNvSpPr/>
                <p:nvPr/>
              </p:nvSpPr>
              <p:spPr>
                <a:xfrm>
                  <a:off x="1393741" y="120314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A68CEAF-42FB-FFA7-E125-D7818C09CD0A}"/>
                  </a:ext>
                </a:extLst>
              </p:cNvPr>
              <p:cNvGrpSpPr/>
              <p:nvPr/>
            </p:nvGrpSpPr>
            <p:grpSpPr>
              <a:xfrm>
                <a:off x="2837738" y="1212155"/>
                <a:ext cx="502626" cy="126210"/>
                <a:chOff x="590966" y="1212155"/>
                <a:chExt cx="502626" cy="126210"/>
              </a:xfrm>
              <a:grpFill/>
            </p:grpSpPr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E6D787D3-CE05-4308-5503-3591544EBCCA}"/>
                    </a:ext>
                  </a:extLst>
                </p:cNvPr>
                <p:cNvSpPr/>
                <p:nvPr/>
              </p:nvSpPr>
              <p:spPr>
                <a:xfrm>
                  <a:off x="590966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B361932F-29C9-2AA7-3E66-A74BAD58DA58}"/>
                    </a:ext>
                  </a:extLst>
                </p:cNvPr>
                <p:cNvSpPr/>
                <p:nvPr/>
              </p:nvSpPr>
              <p:spPr>
                <a:xfrm>
                  <a:off x="781923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1BAF6BFA-0E6C-7407-6775-C7D2C675BE65}"/>
                    </a:ext>
                  </a:extLst>
                </p:cNvPr>
                <p:cNvSpPr/>
                <p:nvPr/>
              </p:nvSpPr>
              <p:spPr>
                <a:xfrm>
                  <a:off x="967382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73D28AE5-0C14-6136-1620-03E35746ECEA}"/>
                  </a:ext>
                </a:extLst>
              </p:cNvPr>
              <p:cNvGrpSpPr/>
              <p:nvPr/>
            </p:nvGrpSpPr>
            <p:grpSpPr>
              <a:xfrm>
                <a:off x="2160584" y="1221053"/>
                <a:ext cx="491695" cy="135220"/>
                <a:chOff x="1212114" y="1203145"/>
                <a:chExt cx="491695" cy="135220"/>
              </a:xfrm>
              <a:grpFill/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DA72BA54-B6EF-66A3-15EC-79C115C3002F}"/>
                    </a:ext>
                  </a:extLst>
                </p:cNvPr>
                <p:cNvSpPr/>
                <p:nvPr/>
              </p:nvSpPr>
              <p:spPr>
                <a:xfrm>
                  <a:off x="1212114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DE81C7D-8DC4-9393-D7C8-9D13FB04D627}"/>
                    </a:ext>
                  </a:extLst>
                </p:cNvPr>
                <p:cNvSpPr/>
                <p:nvPr/>
              </p:nvSpPr>
              <p:spPr>
                <a:xfrm>
                  <a:off x="1577599" y="120314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A6E20F59-F820-A662-B1AD-2B4D33A40772}"/>
                    </a:ext>
                  </a:extLst>
                </p:cNvPr>
                <p:cNvSpPr/>
                <p:nvPr/>
              </p:nvSpPr>
              <p:spPr>
                <a:xfrm>
                  <a:off x="1393741" y="120314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A7BC88C-FD6F-4C00-1638-4872ED70D6B1}"/>
              </a:ext>
            </a:extLst>
          </p:cNvPr>
          <p:cNvGrpSpPr/>
          <p:nvPr/>
        </p:nvGrpSpPr>
        <p:grpSpPr>
          <a:xfrm>
            <a:off x="251012" y="6337168"/>
            <a:ext cx="11940988" cy="409958"/>
            <a:chOff x="251012" y="6337168"/>
            <a:chExt cx="11940988" cy="409958"/>
          </a:xfrm>
          <a:solidFill>
            <a:schemeClr val="accent1">
              <a:lumMod val="50000"/>
            </a:schemeClr>
          </a:solidFill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05B85E-F9E3-CE1D-F513-5E467A19D912}"/>
                </a:ext>
              </a:extLst>
            </p:cNvPr>
            <p:cNvSpPr/>
            <p:nvPr/>
          </p:nvSpPr>
          <p:spPr>
            <a:xfrm>
              <a:off x="251012" y="6400801"/>
              <a:ext cx="11940988" cy="28269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bg2">
                      <a:lumMod val="90000"/>
                    </a:schemeClr>
                  </a:solidFill>
                </a:rPr>
                <a:t> </a:t>
              </a:r>
            </a:p>
          </p:txBody>
        </p:sp>
        <p:pic>
          <p:nvPicPr>
            <p:cNvPr id="30" name="Picture 8" descr="TO. 메가패스 1줄 고백 새로고침 전체 4,985 나의 꿈에 도달하게 도와 ...">
              <a:extLst>
                <a:ext uri="{FF2B5EF4-FFF2-40B4-BE49-F238E27FC236}">
                  <a16:creationId xmlns:a16="http://schemas.microsoft.com/office/drawing/2014/main" id="{28F25B0A-C4FF-FFB5-A7FB-E5817B1A67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43" b="25859"/>
            <a:stretch/>
          </p:blipFill>
          <p:spPr bwMode="auto">
            <a:xfrm>
              <a:off x="10081933" y="6337168"/>
              <a:ext cx="1659809" cy="409958"/>
            </a:xfrm>
            <a:prstGeom prst="rect">
              <a:avLst/>
            </a:prstGeom>
            <a:grpFill/>
          </p:spPr>
        </p:pic>
      </p:grpSp>
      <p:pic>
        <p:nvPicPr>
          <p:cNvPr id="32" name="그림 31" descr="테이블이(가) 표시된 사진&#10;&#10;자동 생성된 설명">
            <a:extLst>
              <a:ext uri="{FF2B5EF4-FFF2-40B4-BE49-F238E27FC236}">
                <a16:creationId xmlns:a16="http://schemas.microsoft.com/office/drawing/2014/main" id="{04621F1F-3EAE-189B-01AF-C283BC9CC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06" y="1504376"/>
            <a:ext cx="10210800" cy="480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2335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F79554-7BD7-F916-FFED-30B1B5B2A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36D57-7630-468D-8097-B198F9922112}" type="slidenum">
              <a:rPr lang="ko-KR" altLang="en-US" smtClean="0"/>
              <a:pPr/>
              <a:t>19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F7039D5-33DD-085C-755D-F31290131D4A}"/>
              </a:ext>
            </a:extLst>
          </p:cNvPr>
          <p:cNvGrpSpPr/>
          <p:nvPr/>
        </p:nvGrpSpPr>
        <p:grpSpPr>
          <a:xfrm>
            <a:off x="-108930" y="416810"/>
            <a:ext cx="3682041" cy="986689"/>
            <a:chOff x="0" y="369696"/>
            <a:chExt cx="3682041" cy="98668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D9D4DF6-5729-680E-D122-BF821E7EF930}"/>
                </a:ext>
              </a:extLst>
            </p:cNvPr>
            <p:cNvSpPr/>
            <p:nvPr/>
          </p:nvSpPr>
          <p:spPr>
            <a:xfrm>
              <a:off x="0" y="442339"/>
              <a:ext cx="3305625" cy="7061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C5848F4D-7F4B-8071-F60C-71937D011645}"/>
                </a:ext>
              </a:extLst>
            </p:cNvPr>
            <p:cNvSpPr txBox="1">
              <a:spLocks/>
            </p:cNvSpPr>
            <p:nvPr/>
          </p:nvSpPr>
          <p:spPr>
            <a:xfrm>
              <a:off x="878385" y="499964"/>
              <a:ext cx="1494320" cy="590931"/>
            </a:xfrm>
            <a:prstGeom prst="rect">
              <a:avLst/>
            </a:prstGeom>
            <a:noFill/>
          </p:spPr>
          <p:txBody>
            <a:bodyPr vert="horz" wrap="none" lIns="91440" tIns="45720" rIns="91440" bIns="45720" rtlCol="0" anchor="ctr">
              <a:spAutoFit/>
            </a:bodyPr>
            <a:lstStyle>
              <a:lvl1pPr algn="l" defTabSz="1007943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600" b="1" kern="1200" spc="-150" dirty="0">
                  <a:solidFill>
                    <a:srgbClr val="18698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defRPr>
              </a:lvl1pPr>
            </a:lstStyle>
            <a:p>
              <a:pPr marL="0" marR="0" lvl="0" indent="0" algn="l" defTabSz="1007943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>
                  <a:solidFill>
                    <a:schemeClr val="accent1">
                      <a:lumMod val="50000"/>
                    </a:schemeClr>
                  </a:solidFill>
                </a:rPr>
                <a:t>Rating</a:t>
              </a:r>
              <a:endPara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345F819-04A6-9CB9-4C6B-8068BE6CF2DB}"/>
                </a:ext>
              </a:extLst>
            </p:cNvPr>
            <p:cNvGrpSpPr/>
            <p:nvPr/>
          </p:nvGrpSpPr>
          <p:grpSpPr>
            <a:xfrm>
              <a:off x="398625" y="369696"/>
              <a:ext cx="697355" cy="111661"/>
              <a:chOff x="649041" y="692028"/>
              <a:chExt cx="774042" cy="141410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AFFC6FA4-F194-25F7-E86B-57F6BE06770B}"/>
                  </a:ext>
                </a:extLst>
              </p:cNvPr>
              <p:cNvGrpSpPr/>
              <p:nvPr/>
            </p:nvGrpSpPr>
            <p:grpSpPr>
              <a:xfrm>
                <a:off x="649041" y="692028"/>
                <a:ext cx="141410" cy="141410"/>
                <a:chOff x="280736" y="284610"/>
                <a:chExt cx="74734" cy="74734"/>
              </a:xfrm>
            </p:grpSpPr>
            <p:cxnSp>
              <p:nvCxnSpPr>
                <p:cNvPr id="26" name="직선 연결선 109">
                  <a:extLst>
                    <a:ext uri="{FF2B5EF4-FFF2-40B4-BE49-F238E27FC236}">
                      <a16:creationId xmlns:a16="http://schemas.microsoft.com/office/drawing/2014/main" id="{45E59F7C-A9A1-29C1-10D5-C0E5FF9235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8103" y="284610"/>
                  <a:ext cx="0" cy="7473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106582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7" name="직선 연결선 110">
                  <a:extLst>
                    <a:ext uri="{FF2B5EF4-FFF2-40B4-BE49-F238E27FC236}">
                      <a16:creationId xmlns:a16="http://schemas.microsoft.com/office/drawing/2014/main" id="{3C57B7EE-364D-08B6-12AF-F15A105A18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318103" y="284610"/>
                  <a:ext cx="0" cy="7473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106582"/>
                  </a:solidFill>
                  <a:prstDash val="solid"/>
                  <a:miter lim="800000"/>
                </a:ln>
                <a:effectLst/>
              </p:spPr>
            </p:cxnSp>
          </p:grpSp>
          <p:cxnSp>
            <p:nvCxnSpPr>
              <p:cNvPr id="25" name="직선 연결선 108">
                <a:extLst>
                  <a:ext uri="{FF2B5EF4-FFF2-40B4-BE49-F238E27FC236}">
                    <a16:creationId xmlns:a16="http://schemas.microsoft.com/office/drawing/2014/main" id="{40519225-F9EB-EBBE-77E4-12F90BFDEB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0225" y="762733"/>
                <a:ext cx="582858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106582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55F1726-1562-0C07-24DC-ADA08D701AB5}"/>
                </a:ext>
              </a:extLst>
            </p:cNvPr>
            <p:cNvGrpSpPr/>
            <p:nvPr/>
          </p:nvGrpSpPr>
          <p:grpSpPr>
            <a:xfrm>
              <a:off x="1095980" y="1212155"/>
              <a:ext cx="2586061" cy="144230"/>
              <a:chOff x="754303" y="1212043"/>
              <a:chExt cx="2586061" cy="144230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A8593828-7302-A74B-5620-40AFCB388483}"/>
                  </a:ext>
                </a:extLst>
              </p:cNvPr>
              <p:cNvGrpSpPr/>
              <p:nvPr/>
            </p:nvGrpSpPr>
            <p:grpSpPr>
              <a:xfrm>
                <a:off x="754303" y="1212043"/>
                <a:ext cx="502626" cy="126210"/>
                <a:chOff x="590966" y="1212155"/>
                <a:chExt cx="502626" cy="126210"/>
              </a:xfrm>
              <a:grpFill/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44D5E39-8045-3218-2782-5B8DD9DE64CA}"/>
                    </a:ext>
                  </a:extLst>
                </p:cNvPr>
                <p:cNvSpPr/>
                <p:nvPr/>
              </p:nvSpPr>
              <p:spPr>
                <a:xfrm>
                  <a:off x="590966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8B18A8E1-C07C-9052-41C6-6799D09A9C44}"/>
                    </a:ext>
                  </a:extLst>
                </p:cNvPr>
                <p:cNvSpPr/>
                <p:nvPr/>
              </p:nvSpPr>
              <p:spPr>
                <a:xfrm>
                  <a:off x="781923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9CE74916-DF4C-4555-32FE-664DBD38FAD0}"/>
                    </a:ext>
                  </a:extLst>
                </p:cNvPr>
                <p:cNvSpPr/>
                <p:nvPr/>
              </p:nvSpPr>
              <p:spPr>
                <a:xfrm>
                  <a:off x="967382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3603F6D3-80F8-DA1F-0248-9A25B6199633}"/>
                  </a:ext>
                </a:extLst>
              </p:cNvPr>
              <p:cNvGrpSpPr/>
              <p:nvPr/>
            </p:nvGrpSpPr>
            <p:grpSpPr>
              <a:xfrm>
                <a:off x="1462909" y="1212043"/>
                <a:ext cx="491695" cy="135220"/>
                <a:chOff x="1212114" y="1203145"/>
                <a:chExt cx="491695" cy="135220"/>
              </a:xfrm>
              <a:grpFill/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DE089906-B05C-3442-8A2E-FE238AA10EBF}"/>
                    </a:ext>
                  </a:extLst>
                </p:cNvPr>
                <p:cNvSpPr/>
                <p:nvPr/>
              </p:nvSpPr>
              <p:spPr>
                <a:xfrm>
                  <a:off x="1212114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58168A71-1EFA-436B-1ADD-565CE7A2BCC3}"/>
                    </a:ext>
                  </a:extLst>
                </p:cNvPr>
                <p:cNvSpPr/>
                <p:nvPr/>
              </p:nvSpPr>
              <p:spPr>
                <a:xfrm>
                  <a:off x="1577599" y="120314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0D691AE0-670B-924C-A826-42A141B9912D}"/>
                    </a:ext>
                  </a:extLst>
                </p:cNvPr>
                <p:cNvSpPr/>
                <p:nvPr/>
              </p:nvSpPr>
              <p:spPr>
                <a:xfrm>
                  <a:off x="1393741" y="120314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6E5B633F-C021-54D3-26AA-88A6414F93A3}"/>
                  </a:ext>
                </a:extLst>
              </p:cNvPr>
              <p:cNvGrpSpPr/>
              <p:nvPr/>
            </p:nvGrpSpPr>
            <p:grpSpPr>
              <a:xfrm>
                <a:off x="2837738" y="1212155"/>
                <a:ext cx="502626" cy="126210"/>
                <a:chOff x="590966" y="1212155"/>
                <a:chExt cx="502626" cy="126210"/>
              </a:xfrm>
              <a:grpFill/>
            </p:grpSpPr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A53E3071-106B-0D10-8CA4-825E34F60533}"/>
                    </a:ext>
                  </a:extLst>
                </p:cNvPr>
                <p:cNvSpPr/>
                <p:nvPr/>
              </p:nvSpPr>
              <p:spPr>
                <a:xfrm>
                  <a:off x="590966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1AF233D0-3EB6-CC6D-435A-F393BD82DFA0}"/>
                    </a:ext>
                  </a:extLst>
                </p:cNvPr>
                <p:cNvSpPr/>
                <p:nvPr/>
              </p:nvSpPr>
              <p:spPr>
                <a:xfrm>
                  <a:off x="781923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CDB15E46-721F-60E8-5C84-E6E07A36A8AE}"/>
                    </a:ext>
                  </a:extLst>
                </p:cNvPr>
                <p:cNvSpPr/>
                <p:nvPr/>
              </p:nvSpPr>
              <p:spPr>
                <a:xfrm>
                  <a:off x="967382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8AF4BE9A-A46C-356E-8E82-58C89B25C6F6}"/>
                  </a:ext>
                </a:extLst>
              </p:cNvPr>
              <p:cNvGrpSpPr/>
              <p:nvPr/>
            </p:nvGrpSpPr>
            <p:grpSpPr>
              <a:xfrm>
                <a:off x="2160584" y="1221053"/>
                <a:ext cx="491695" cy="135220"/>
                <a:chOff x="1212114" y="1203145"/>
                <a:chExt cx="491695" cy="135220"/>
              </a:xfrm>
              <a:grpFill/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1093F9D0-75BF-0ABE-DC23-15B6BBCB3D92}"/>
                    </a:ext>
                  </a:extLst>
                </p:cNvPr>
                <p:cNvSpPr/>
                <p:nvPr/>
              </p:nvSpPr>
              <p:spPr>
                <a:xfrm>
                  <a:off x="1212114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598F287-A9A6-8438-1BC3-200553905951}"/>
                    </a:ext>
                  </a:extLst>
                </p:cNvPr>
                <p:cNvSpPr/>
                <p:nvPr/>
              </p:nvSpPr>
              <p:spPr>
                <a:xfrm>
                  <a:off x="1577599" y="120314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F44D3585-2D7D-3ED8-11D7-733172D30D99}"/>
                    </a:ext>
                  </a:extLst>
                </p:cNvPr>
                <p:cNvSpPr/>
                <p:nvPr/>
              </p:nvSpPr>
              <p:spPr>
                <a:xfrm>
                  <a:off x="1393741" y="120314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2F11F58-69C0-2CEC-8C7D-FBE88D284DF6}"/>
              </a:ext>
            </a:extLst>
          </p:cNvPr>
          <p:cNvGrpSpPr/>
          <p:nvPr/>
        </p:nvGrpSpPr>
        <p:grpSpPr>
          <a:xfrm>
            <a:off x="251012" y="6337168"/>
            <a:ext cx="11940988" cy="409958"/>
            <a:chOff x="251012" y="6337168"/>
            <a:chExt cx="11940988" cy="409958"/>
          </a:xfrm>
          <a:solidFill>
            <a:schemeClr val="accent1">
              <a:lumMod val="50000"/>
            </a:schemeClr>
          </a:solidFill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FD6174B-8094-A7CB-5F2D-EC36ACA25CAC}"/>
                </a:ext>
              </a:extLst>
            </p:cNvPr>
            <p:cNvSpPr/>
            <p:nvPr/>
          </p:nvSpPr>
          <p:spPr>
            <a:xfrm>
              <a:off x="251012" y="6400801"/>
              <a:ext cx="11940988" cy="28269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bg2">
                      <a:lumMod val="90000"/>
                    </a:schemeClr>
                  </a:solidFill>
                </a:rPr>
                <a:t> </a:t>
              </a:r>
            </a:p>
          </p:txBody>
        </p:sp>
        <p:pic>
          <p:nvPicPr>
            <p:cNvPr id="30" name="Picture 8" descr="TO. 메가패스 1줄 고백 새로고침 전체 4,985 나의 꿈에 도달하게 도와 ...">
              <a:extLst>
                <a:ext uri="{FF2B5EF4-FFF2-40B4-BE49-F238E27FC236}">
                  <a16:creationId xmlns:a16="http://schemas.microsoft.com/office/drawing/2014/main" id="{98EE4E13-F57E-0041-A61C-DB5597A5E3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43" b="25859"/>
            <a:stretch/>
          </p:blipFill>
          <p:spPr bwMode="auto">
            <a:xfrm>
              <a:off x="10081933" y="6337168"/>
              <a:ext cx="1659809" cy="409958"/>
            </a:xfrm>
            <a:prstGeom prst="rect">
              <a:avLst/>
            </a:prstGeom>
            <a:grpFill/>
          </p:spPr>
        </p:pic>
      </p:grpSp>
      <p:pic>
        <p:nvPicPr>
          <p:cNvPr id="32" name="그림 31" descr="테이블이(가) 표시된 사진&#10;&#10;자동 생성된 설명">
            <a:extLst>
              <a:ext uri="{FF2B5EF4-FFF2-40B4-BE49-F238E27FC236}">
                <a16:creationId xmlns:a16="http://schemas.microsoft.com/office/drawing/2014/main" id="{338A3357-3B82-1955-CC66-3E451E2DF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155" y="1836068"/>
            <a:ext cx="10261600" cy="130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0083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BE56BD7-6FAA-5C8B-06BB-74C5AA58E7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</a:t>
            </a:fld>
            <a:endParaRPr lang="en-US" b="1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805EC46-2E32-BE3A-998E-B123DCA0EF2A}"/>
              </a:ext>
            </a:extLst>
          </p:cNvPr>
          <p:cNvGrpSpPr/>
          <p:nvPr/>
        </p:nvGrpSpPr>
        <p:grpSpPr>
          <a:xfrm>
            <a:off x="-108930" y="416810"/>
            <a:ext cx="3682041" cy="986689"/>
            <a:chOff x="0" y="369696"/>
            <a:chExt cx="3682041" cy="98668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F1277A2-D76C-CB98-5774-71A851277AA2}"/>
                </a:ext>
              </a:extLst>
            </p:cNvPr>
            <p:cNvSpPr/>
            <p:nvPr/>
          </p:nvSpPr>
          <p:spPr>
            <a:xfrm>
              <a:off x="0" y="442339"/>
              <a:ext cx="3305625" cy="7061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84957747-9CD4-D4EF-EDF7-4BDA8A68E344}"/>
                </a:ext>
              </a:extLst>
            </p:cNvPr>
            <p:cNvSpPr txBox="1">
              <a:spLocks/>
            </p:cNvSpPr>
            <p:nvPr/>
          </p:nvSpPr>
          <p:spPr>
            <a:xfrm>
              <a:off x="416221" y="542818"/>
              <a:ext cx="1069524" cy="590931"/>
            </a:xfrm>
            <a:prstGeom prst="rect">
              <a:avLst/>
            </a:prstGeom>
            <a:noFill/>
          </p:spPr>
          <p:txBody>
            <a:bodyPr vert="horz" wrap="none" lIns="91440" tIns="45720" rIns="91440" bIns="45720" rtlCol="0" anchor="ctr">
              <a:spAutoFit/>
            </a:bodyPr>
            <a:lstStyle>
              <a:lvl1pPr algn="l" defTabSz="1007943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600" b="1" kern="1200" spc="-150" dirty="0">
                  <a:solidFill>
                    <a:srgbClr val="18698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defRPr>
              </a:lvl1pPr>
            </a:lstStyle>
            <a:p>
              <a:pPr marL="0" marR="0" lvl="0" indent="0" algn="l" defTabSz="1007943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</a:rPr>
                <a:t>목차</a:t>
              </a:r>
              <a:endParaRPr kumimoji="0" lang="ko-KR" altLang="en-US" sz="3600" b="1" i="0" u="none" strike="noStrike" kern="1200" cap="none" spc="-15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AC49F5C-1D0E-D525-E3BE-BCC6F7623259}"/>
                </a:ext>
              </a:extLst>
            </p:cNvPr>
            <p:cNvGrpSpPr/>
            <p:nvPr/>
          </p:nvGrpSpPr>
          <p:grpSpPr>
            <a:xfrm>
              <a:off x="398625" y="369696"/>
              <a:ext cx="697355" cy="111661"/>
              <a:chOff x="649041" y="692028"/>
              <a:chExt cx="774042" cy="141410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1B8F14B1-EFA8-A668-2CDA-85A124FACA03}"/>
                  </a:ext>
                </a:extLst>
              </p:cNvPr>
              <p:cNvGrpSpPr/>
              <p:nvPr/>
            </p:nvGrpSpPr>
            <p:grpSpPr>
              <a:xfrm>
                <a:off x="649041" y="692028"/>
                <a:ext cx="141410" cy="141410"/>
                <a:chOff x="280736" y="284610"/>
                <a:chExt cx="74734" cy="74734"/>
              </a:xfrm>
            </p:grpSpPr>
            <p:cxnSp>
              <p:nvCxnSpPr>
                <p:cNvPr id="26" name="직선 연결선 109">
                  <a:extLst>
                    <a:ext uri="{FF2B5EF4-FFF2-40B4-BE49-F238E27FC236}">
                      <a16:creationId xmlns:a16="http://schemas.microsoft.com/office/drawing/2014/main" id="{96F31D61-8832-3712-D8FF-82221D0C8A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8103" y="284610"/>
                  <a:ext cx="0" cy="7473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106582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7" name="직선 연결선 110">
                  <a:extLst>
                    <a:ext uri="{FF2B5EF4-FFF2-40B4-BE49-F238E27FC236}">
                      <a16:creationId xmlns:a16="http://schemas.microsoft.com/office/drawing/2014/main" id="{5EE206D5-8B01-557B-B067-7C841FBF5C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318103" y="284610"/>
                  <a:ext cx="0" cy="7473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106582"/>
                  </a:solidFill>
                  <a:prstDash val="solid"/>
                  <a:miter lim="800000"/>
                </a:ln>
                <a:effectLst/>
              </p:spPr>
            </p:cxnSp>
          </p:grpSp>
          <p:cxnSp>
            <p:nvCxnSpPr>
              <p:cNvPr id="25" name="직선 연결선 108">
                <a:extLst>
                  <a:ext uri="{FF2B5EF4-FFF2-40B4-BE49-F238E27FC236}">
                    <a16:creationId xmlns:a16="http://schemas.microsoft.com/office/drawing/2014/main" id="{830A5944-A507-F3FF-FC1B-6AC8F8775F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0225" y="762733"/>
                <a:ext cx="582858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106582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64B7979-7F8D-81A1-064E-52C0D084F834}"/>
                </a:ext>
              </a:extLst>
            </p:cNvPr>
            <p:cNvGrpSpPr/>
            <p:nvPr/>
          </p:nvGrpSpPr>
          <p:grpSpPr>
            <a:xfrm>
              <a:off x="1095980" y="1212155"/>
              <a:ext cx="2586061" cy="144230"/>
              <a:chOff x="754303" y="1212043"/>
              <a:chExt cx="2586061" cy="144230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9C809B51-37E2-3034-323E-9743C9E2CD3C}"/>
                  </a:ext>
                </a:extLst>
              </p:cNvPr>
              <p:cNvGrpSpPr/>
              <p:nvPr/>
            </p:nvGrpSpPr>
            <p:grpSpPr>
              <a:xfrm>
                <a:off x="754303" y="1212043"/>
                <a:ext cx="502626" cy="126210"/>
                <a:chOff x="590966" y="1212155"/>
                <a:chExt cx="502626" cy="126210"/>
              </a:xfrm>
              <a:grpFill/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959833A-DE8D-4628-66B1-EBE872F41C0B}"/>
                    </a:ext>
                  </a:extLst>
                </p:cNvPr>
                <p:cNvSpPr/>
                <p:nvPr/>
              </p:nvSpPr>
              <p:spPr>
                <a:xfrm>
                  <a:off x="590966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2EEBD321-299E-11A9-8C0B-7A94A241C9FB}"/>
                    </a:ext>
                  </a:extLst>
                </p:cNvPr>
                <p:cNvSpPr/>
                <p:nvPr/>
              </p:nvSpPr>
              <p:spPr>
                <a:xfrm>
                  <a:off x="781923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173D29C3-5662-FADB-676D-B574B144A5BE}"/>
                    </a:ext>
                  </a:extLst>
                </p:cNvPr>
                <p:cNvSpPr/>
                <p:nvPr/>
              </p:nvSpPr>
              <p:spPr>
                <a:xfrm>
                  <a:off x="967382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ED20AC79-23C5-B9F6-F15B-40FC2B2B8A5A}"/>
                  </a:ext>
                </a:extLst>
              </p:cNvPr>
              <p:cNvGrpSpPr/>
              <p:nvPr/>
            </p:nvGrpSpPr>
            <p:grpSpPr>
              <a:xfrm>
                <a:off x="1462909" y="1212043"/>
                <a:ext cx="491695" cy="135220"/>
                <a:chOff x="1212114" y="1203145"/>
                <a:chExt cx="491695" cy="135220"/>
              </a:xfrm>
              <a:grpFill/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70549F81-F011-09EA-C55D-88F8DEBAEFDE}"/>
                    </a:ext>
                  </a:extLst>
                </p:cNvPr>
                <p:cNvSpPr/>
                <p:nvPr/>
              </p:nvSpPr>
              <p:spPr>
                <a:xfrm>
                  <a:off x="1212114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4BC1616-6A71-15B5-FF9F-A5B740536987}"/>
                    </a:ext>
                  </a:extLst>
                </p:cNvPr>
                <p:cNvSpPr/>
                <p:nvPr/>
              </p:nvSpPr>
              <p:spPr>
                <a:xfrm>
                  <a:off x="1577599" y="120314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9DD65A47-2AF0-60B4-DA52-088DA3B90156}"/>
                    </a:ext>
                  </a:extLst>
                </p:cNvPr>
                <p:cNvSpPr/>
                <p:nvPr/>
              </p:nvSpPr>
              <p:spPr>
                <a:xfrm>
                  <a:off x="1393741" y="120314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57A2B3AB-1E8C-FE85-1E10-63859BB6B04A}"/>
                  </a:ext>
                </a:extLst>
              </p:cNvPr>
              <p:cNvGrpSpPr/>
              <p:nvPr/>
            </p:nvGrpSpPr>
            <p:grpSpPr>
              <a:xfrm>
                <a:off x="2837738" y="1212155"/>
                <a:ext cx="502626" cy="126210"/>
                <a:chOff x="590966" y="1212155"/>
                <a:chExt cx="502626" cy="126210"/>
              </a:xfrm>
              <a:grpFill/>
            </p:grpSpPr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B67D2F7E-7868-E70F-2702-E47DF84AAA49}"/>
                    </a:ext>
                  </a:extLst>
                </p:cNvPr>
                <p:cNvSpPr/>
                <p:nvPr/>
              </p:nvSpPr>
              <p:spPr>
                <a:xfrm>
                  <a:off x="590966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F4560843-5E3B-19C6-A934-E2226E096A75}"/>
                    </a:ext>
                  </a:extLst>
                </p:cNvPr>
                <p:cNvSpPr/>
                <p:nvPr/>
              </p:nvSpPr>
              <p:spPr>
                <a:xfrm>
                  <a:off x="781923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FE2ED29B-35C2-3BFE-E9A6-700E3BEA0676}"/>
                    </a:ext>
                  </a:extLst>
                </p:cNvPr>
                <p:cNvSpPr/>
                <p:nvPr/>
              </p:nvSpPr>
              <p:spPr>
                <a:xfrm>
                  <a:off x="967382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811360E5-A5E9-3570-988D-36DBF180BB0A}"/>
                  </a:ext>
                </a:extLst>
              </p:cNvPr>
              <p:cNvGrpSpPr/>
              <p:nvPr/>
            </p:nvGrpSpPr>
            <p:grpSpPr>
              <a:xfrm>
                <a:off x="2160584" y="1221053"/>
                <a:ext cx="491695" cy="135220"/>
                <a:chOff x="1212114" y="1203145"/>
                <a:chExt cx="491695" cy="135220"/>
              </a:xfrm>
              <a:grpFill/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62724700-A880-A92D-A1FC-0659D0E8168E}"/>
                    </a:ext>
                  </a:extLst>
                </p:cNvPr>
                <p:cNvSpPr/>
                <p:nvPr/>
              </p:nvSpPr>
              <p:spPr>
                <a:xfrm>
                  <a:off x="1212114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9A9B159-EE45-6A0E-5872-9F5C2B319754}"/>
                    </a:ext>
                  </a:extLst>
                </p:cNvPr>
                <p:cNvSpPr/>
                <p:nvPr/>
              </p:nvSpPr>
              <p:spPr>
                <a:xfrm>
                  <a:off x="1577599" y="120314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B9F9D402-44DB-4FE5-8021-107C6BD46909}"/>
                    </a:ext>
                  </a:extLst>
                </p:cNvPr>
                <p:cNvSpPr/>
                <p:nvPr/>
              </p:nvSpPr>
              <p:spPr>
                <a:xfrm>
                  <a:off x="1393741" y="120314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C05D5B9-3CE0-1437-FCEE-BB8774348FA2}"/>
              </a:ext>
            </a:extLst>
          </p:cNvPr>
          <p:cNvSpPr txBox="1"/>
          <p:nvPr/>
        </p:nvSpPr>
        <p:spPr>
          <a:xfrm>
            <a:off x="571257" y="2172193"/>
            <a:ext cx="10547224" cy="293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프로젝트 내용</a:t>
            </a:r>
            <a:endParaRPr lang="en-US" altLang="ko-KR" sz="2400" dirty="0">
              <a:solidFill>
                <a:srgbClr val="333333"/>
              </a:solidFill>
              <a:latin typeface="NanumGothic" pitchFamily="2" charset="-127"/>
              <a:ea typeface="NanumGothic" pitchFamily="2" charset="-127"/>
            </a:endParaRPr>
          </a:p>
          <a:p>
            <a:pPr marL="457200" indent="-457200" algn="l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웹 페이지</a:t>
            </a:r>
            <a:endParaRPr lang="en-US" altLang="ko-KR" sz="2400" dirty="0">
              <a:solidFill>
                <a:srgbClr val="333333"/>
              </a:solidFill>
              <a:latin typeface="NanumGothic" pitchFamily="2" charset="-127"/>
              <a:ea typeface="NanumGothic" pitchFamily="2" charset="-127"/>
            </a:endParaRPr>
          </a:p>
          <a:p>
            <a:pPr marL="457200" indent="-457200" algn="l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4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Database</a:t>
            </a:r>
          </a:p>
          <a:p>
            <a:pPr marL="457200" indent="-457200" algn="l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4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Recommendation Algorithm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050B79A-522B-8A1B-D89A-F24A07C44066}"/>
              </a:ext>
            </a:extLst>
          </p:cNvPr>
          <p:cNvGrpSpPr/>
          <p:nvPr/>
        </p:nvGrpSpPr>
        <p:grpSpPr>
          <a:xfrm>
            <a:off x="251012" y="6337168"/>
            <a:ext cx="11940988" cy="409958"/>
            <a:chOff x="251012" y="6337168"/>
            <a:chExt cx="11940988" cy="409958"/>
          </a:xfrm>
          <a:solidFill>
            <a:schemeClr val="accent1">
              <a:lumMod val="50000"/>
            </a:schemeClr>
          </a:solidFill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23E3281-8FAE-5A4E-C16E-11C66D26F4CD}"/>
                </a:ext>
              </a:extLst>
            </p:cNvPr>
            <p:cNvSpPr/>
            <p:nvPr/>
          </p:nvSpPr>
          <p:spPr>
            <a:xfrm>
              <a:off x="251012" y="6400801"/>
              <a:ext cx="11940988" cy="28269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bg2">
                      <a:lumMod val="90000"/>
                    </a:schemeClr>
                  </a:solidFill>
                </a:rPr>
                <a:t> </a:t>
              </a:r>
            </a:p>
          </p:txBody>
        </p:sp>
        <p:pic>
          <p:nvPicPr>
            <p:cNvPr id="31" name="Picture 8" descr="TO. 메가패스 1줄 고백 새로고침 전체 4,985 나의 꿈에 도달하게 도와 ...">
              <a:extLst>
                <a:ext uri="{FF2B5EF4-FFF2-40B4-BE49-F238E27FC236}">
                  <a16:creationId xmlns:a16="http://schemas.microsoft.com/office/drawing/2014/main" id="{7DEEF78A-C619-4895-8003-A32850C554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43" b="25859"/>
            <a:stretch/>
          </p:blipFill>
          <p:spPr bwMode="auto">
            <a:xfrm>
              <a:off x="10081933" y="6337168"/>
              <a:ext cx="1659809" cy="409958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53358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4BA3E0-3721-B135-9989-0EE73605D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36D57-7630-468D-8097-B198F9922112}" type="slidenum">
              <a:rPr lang="ko-KR" altLang="en-US" smtClean="0"/>
              <a:pPr/>
              <a:t>20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3E5A610-5033-6982-883C-E9EFA5DFB997}"/>
              </a:ext>
            </a:extLst>
          </p:cNvPr>
          <p:cNvGrpSpPr/>
          <p:nvPr/>
        </p:nvGrpSpPr>
        <p:grpSpPr>
          <a:xfrm>
            <a:off x="-108930" y="416810"/>
            <a:ext cx="3682041" cy="986689"/>
            <a:chOff x="0" y="369696"/>
            <a:chExt cx="3682041" cy="98668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6D8E61B-583D-0AF9-8371-9D4D3605E288}"/>
                </a:ext>
              </a:extLst>
            </p:cNvPr>
            <p:cNvSpPr/>
            <p:nvPr/>
          </p:nvSpPr>
          <p:spPr>
            <a:xfrm>
              <a:off x="0" y="442339"/>
              <a:ext cx="3305625" cy="7061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DDD0E252-6046-E1A5-232C-E5CE1FB28220}"/>
                </a:ext>
              </a:extLst>
            </p:cNvPr>
            <p:cNvSpPr txBox="1">
              <a:spLocks/>
            </p:cNvSpPr>
            <p:nvPr/>
          </p:nvSpPr>
          <p:spPr>
            <a:xfrm>
              <a:off x="878385" y="499964"/>
              <a:ext cx="1504130" cy="590931"/>
            </a:xfrm>
            <a:prstGeom prst="rect">
              <a:avLst/>
            </a:prstGeom>
            <a:noFill/>
          </p:spPr>
          <p:txBody>
            <a:bodyPr vert="horz" wrap="none" lIns="91440" tIns="45720" rIns="91440" bIns="45720" rtlCol="0" anchor="ctr">
              <a:spAutoFit/>
            </a:bodyPr>
            <a:lstStyle>
              <a:lvl1pPr algn="l" defTabSz="1007943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600" b="1" kern="1200" spc="-150" dirty="0">
                  <a:solidFill>
                    <a:srgbClr val="18698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defRPr>
              </a:lvl1pPr>
            </a:lstStyle>
            <a:p>
              <a:pPr marL="0" marR="0" lvl="0" indent="0" algn="l" defTabSz="1007943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1" i="0" u="none" strike="noStrike" kern="1200" cap="none" spc="-15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Recipe</a:t>
              </a:r>
              <a:endPara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A0BC116-11FB-BD42-63B7-66AF9079C3F5}"/>
                </a:ext>
              </a:extLst>
            </p:cNvPr>
            <p:cNvGrpSpPr/>
            <p:nvPr/>
          </p:nvGrpSpPr>
          <p:grpSpPr>
            <a:xfrm>
              <a:off x="398625" y="369696"/>
              <a:ext cx="697355" cy="111661"/>
              <a:chOff x="649041" y="692028"/>
              <a:chExt cx="774042" cy="141410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F2CF8E28-AEEF-0914-564F-1B69DC601868}"/>
                  </a:ext>
                </a:extLst>
              </p:cNvPr>
              <p:cNvGrpSpPr/>
              <p:nvPr/>
            </p:nvGrpSpPr>
            <p:grpSpPr>
              <a:xfrm>
                <a:off x="649041" y="692028"/>
                <a:ext cx="141410" cy="141410"/>
                <a:chOff x="280736" y="284610"/>
                <a:chExt cx="74734" cy="74734"/>
              </a:xfrm>
            </p:grpSpPr>
            <p:cxnSp>
              <p:nvCxnSpPr>
                <p:cNvPr id="26" name="직선 연결선 109">
                  <a:extLst>
                    <a:ext uri="{FF2B5EF4-FFF2-40B4-BE49-F238E27FC236}">
                      <a16:creationId xmlns:a16="http://schemas.microsoft.com/office/drawing/2014/main" id="{F65BB12C-7D15-33BF-F956-237B7FD61B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8103" y="284610"/>
                  <a:ext cx="0" cy="7473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106582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7" name="직선 연결선 110">
                  <a:extLst>
                    <a:ext uri="{FF2B5EF4-FFF2-40B4-BE49-F238E27FC236}">
                      <a16:creationId xmlns:a16="http://schemas.microsoft.com/office/drawing/2014/main" id="{767F6128-ECD8-A5FA-2879-1557F8F28C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318103" y="284610"/>
                  <a:ext cx="0" cy="7473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106582"/>
                  </a:solidFill>
                  <a:prstDash val="solid"/>
                  <a:miter lim="800000"/>
                </a:ln>
                <a:effectLst/>
              </p:spPr>
            </p:cxnSp>
          </p:grpSp>
          <p:cxnSp>
            <p:nvCxnSpPr>
              <p:cNvPr id="25" name="직선 연결선 108">
                <a:extLst>
                  <a:ext uri="{FF2B5EF4-FFF2-40B4-BE49-F238E27FC236}">
                    <a16:creationId xmlns:a16="http://schemas.microsoft.com/office/drawing/2014/main" id="{BD1ADAAB-1EF7-AF29-04F0-A18665E299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0225" y="762733"/>
                <a:ext cx="582858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106582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178A0A9-1A72-D559-70F4-BDF7D7F755AD}"/>
                </a:ext>
              </a:extLst>
            </p:cNvPr>
            <p:cNvGrpSpPr/>
            <p:nvPr/>
          </p:nvGrpSpPr>
          <p:grpSpPr>
            <a:xfrm>
              <a:off x="1095980" y="1212155"/>
              <a:ext cx="2586061" cy="144230"/>
              <a:chOff x="754303" y="1212043"/>
              <a:chExt cx="2586061" cy="144230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5AAD8BB0-A30A-C95B-0704-960EDB1D1706}"/>
                  </a:ext>
                </a:extLst>
              </p:cNvPr>
              <p:cNvGrpSpPr/>
              <p:nvPr/>
            </p:nvGrpSpPr>
            <p:grpSpPr>
              <a:xfrm>
                <a:off x="754303" y="1212043"/>
                <a:ext cx="502626" cy="126210"/>
                <a:chOff x="590966" y="1212155"/>
                <a:chExt cx="502626" cy="126210"/>
              </a:xfrm>
              <a:grpFill/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39DB0DEE-9000-FA46-C4AF-BB66867A3F68}"/>
                    </a:ext>
                  </a:extLst>
                </p:cNvPr>
                <p:cNvSpPr/>
                <p:nvPr/>
              </p:nvSpPr>
              <p:spPr>
                <a:xfrm>
                  <a:off x="590966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ED4D9784-E153-80B9-B0B5-026781ECFD20}"/>
                    </a:ext>
                  </a:extLst>
                </p:cNvPr>
                <p:cNvSpPr/>
                <p:nvPr/>
              </p:nvSpPr>
              <p:spPr>
                <a:xfrm>
                  <a:off x="781923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610990E1-2C54-79FD-6F9D-A18BB1C52F56}"/>
                    </a:ext>
                  </a:extLst>
                </p:cNvPr>
                <p:cNvSpPr/>
                <p:nvPr/>
              </p:nvSpPr>
              <p:spPr>
                <a:xfrm>
                  <a:off x="967382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99C51FE8-4B19-FA25-2481-16FA374CD016}"/>
                  </a:ext>
                </a:extLst>
              </p:cNvPr>
              <p:cNvGrpSpPr/>
              <p:nvPr/>
            </p:nvGrpSpPr>
            <p:grpSpPr>
              <a:xfrm>
                <a:off x="1462909" y="1212043"/>
                <a:ext cx="491695" cy="135220"/>
                <a:chOff x="1212114" y="1203145"/>
                <a:chExt cx="491695" cy="135220"/>
              </a:xfrm>
              <a:grpFill/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5A25F86B-7982-500F-2395-C7A72078FFCE}"/>
                    </a:ext>
                  </a:extLst>
                </p:cNvPr>
                <p:cNvSpPr/>
                <p:nvPr/>
              </p:nvSpPr>
              <p:spPr>
                <a:xfrm>
                  <a:off x="1212114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CBC512E5-9C0F-FC45-5E0A-CC86F84BAC48}"/>
                    </a:ext>
                  </a:extLst>
                </p:cNvPr>
                <p:cNvSpPr/>
                <p:nvPr/>
              </p:nvSpPr>
              <p:spPr>
                <a:xfrm>
                  <a:off x="1577599" y="120314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A76EBFEC-7286-E03A-FF4D-D516F2504316}"/>
                    </a:ext>
                  </a:extLst>
                </p:cNvPr>
                <p:cNvSpPr/>
                <p:nvPr/>
              </p:nvSpPr>
              <p:spPr>
                <a:xfrm>
                  <a:off x="1393741" y="120314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E1825AA-6384-F662-64E0-8E45C52B5CD4}"/>
                  </a:ext>
                </a:extLst>
              </p:cNvPr>
              <p:cNvGrpSpPr/>
              <p:nvPr/>
            </p:nvGrpSpPr>
            <p:grpSpPr>
              <a:xfrm>
                <a:off x="2837738" y="1212155"/>
                <a:ext cx="502626" cy="126210"/>
                <a:chOff x="590966" y="1212155"/>
                <a:chExt cx="502626" cy="126210"/>
              </a:xfrm>
              <a:grpFill/>
            </p:grpSpPr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538D9C6F-B2CA-A18C-58C2-0FF2873CEB4C}"/>
                    </a:ext>
                  </a:extLst>
                </p:cNvPr>
                <p:cNvSpPr/>
                <p:nvPr/>
              </p:nvSpPr>
              <p:spPr>
                <a:xfrm>
                  <a:off x="590966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E1E2ED7E-6CEF-D576-6468-1CDC390D4ACF}"/>
                    </a:ext>
                  </a:extLst>
                </p:cNvPr>
                <p:cNvSpPr/>
                <p:nvPr/>
              </p:nvSpPr>
              <p:spPr>
                <a:xfrm>
                  <a:off x="781923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E2BD972-33D0-A17D-BA87-6E2CA544B02C}"/>
                    </a:ext>
                  </a:extLst>
                </p:cNvPr>
                <p:cNvSpPr/>
                <p:nvPr/>
              </p:nvSpPr>
              <p:spPr>
                <a:xfrm>
                  <a:off x="967382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6D5A3A59-7E15-3E42-A41E-F3CE352175DF}"/>
                  </a:ext>
                </a:extLst>
              </p:cNvPr>
              <p:cNvGrpSpPr/>
              <p:nvPr/>
            </p:nvGrpSpPr>
            <p:grpSpPr>
              <a:xfrm>
                <a:off x="2160584" y="1221053"/>
                <a:ext cx="491695" cy="135220"/>
                <a:chOff x="1212114" y="1203145"/>
                <a:chExt cx="491695" cy="135220"/>
              </a:xfrm>
              <a:grpFill/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23065147-167E-0B17-4C0B-BC3F126DCC3F}"/>
                    </a:ext>
                  </a:extLst>
                </p:cNvPr>
                <p:cNvSpPr/>
                <p:nvPr/>
              </p:nvSpPr>
              <p:spPr>
                <a:xfrm>
                  <a:off x="1212114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A4C51631-4749-19CA-4261-AF700DF019F9}"/>
                    </a:ext>
                  </a:extLst>
                </p:cNvPr>
                <p:cNvSpPr/>
                <p:nvPr/>
              </p:nvSpPr>
              <p:spPr>
                <a:xfrm>
                  <a:off x="1577599" y="120314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55D4E658-63AE-6B22-FB62-293F4064CD31}"/>
                    </a:ext>
                  </a:extLst>
                </p:cNvPr>
                <p:cNvSpPr/>
                <p:nvPr/>
              </p:nvSpPr>
              <p:spPr>
                <a:xfrm>
                  <a:off x="1393741" y="120314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pic>
        <p:nvPicPr>
          <p:cNvPr id="29" name="그림 28" descr="테이블이(가) 표시된 사진&#10;&#10;자동 생성된 설명">
            <a:extLst>
              <a:ext uri="{FF2B5EF4-FFF2-40B4-BE49-F238E27FC236}">
                <a16:creationId xmlns:a16="http://schemas.microsoft.com/office/drawing/2014/main" id="{190B3244-EF4B-6260-F452-4DCC0ED59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99" y="1550318"/>
            <a:ext cx="10223500" cy="449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EB0B54C1-0CD8-99C8-AA25-7DE2756A199D}"/>
              </a:ext>
            </a:extLst>
          </p:cNvPr>
          <p:cNvGrpSpPr/>
          <p:nvPr/>
        </p:nvGrpSpPr>
        <p:grpSpPr>
          <a:xfrm>
            <a:off x="251012" y="6337168"/>
            <a:ext cx="11940988" cy="409958"/>
            <a:chOff x="251012" y="6337168"/>
            <a:chExt cx="11940988" cy="409958"/>
          </a:xfrm>
          <a:solidFill>
            <a:schemeClr val="accent1">
              <a:lumMod val="50000"/>
            </a:schemeClr>
          </a:solidFill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5B24715-447F-E97A-3F2A-D19AB9F6777F}"/>
                </a:ext>
              </a:extLst>
            </p:cNvPr>
            <p:cNvSpPr/>
            <p:nvPr/>
          </p:nvSpPr>
          <p:spPr>
            <a:xfrm>
              <a:off x="251012" y="6400801"/>
              <a:ext cx="11940988" cy="28269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bg2">
                      <a:lumMod val="90000"/>
                    </a:schemeClr>
                  </a:solidFill>
                </a:rPr>
                <a:t> </a:t>
              </a:r>
            </a:p>
          </p:txBody>
        </p:sp>
        <p:pic>
          <p:nvPicPr>
            <p:cNvPr id="32" name="Picture 8" descr="TO. 메가패스 1줄 고백 새로고침 전체 4,985 나의 꿈에 도달하게 도와 ...">
              <a:extLst>
                <a:ext uri="{FF2B5EF4-FFF2-40B4-BE49-F238E27FC236}">
                  <a16:creationId xmlns:a16="http://schemas.microsoft.com/office/drawing/2014/main" id="{9503DCC7-01B5-61D2-6863-8332466A88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43" b="25859"/>
            <a:stretch/>
          </p:blipFill>
          <p:spPr bwMode="auto">
            <a:xfrm>
              <a:off x="10081933" y="6337168"/>
              <a:ext cx="1659809" cy="409958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691205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A94E7C-AE8F-2DA1-2956-F19A5625C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36D57-7630-468D-8097-B198F9922112}" type="slidenum">
              <a:rPr lang="ko-KR" altLang="en-US" smtClean="0"/>
              <a:pPr/>
              <a:t>21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393667A-41A7-3258-141E-A186E19C0785}"/>
              </a:ext>
            </a:extLst>
          </p:cNvPr>
          <p:cNvGrpSpPr/>
          <p:nvPr/>
        </p:nvGrpSpPr>
        <p:grpSpPr>
          <a:xfrm>
            <a:off x="251012" y="6337168"/>
            <a:ext cx="11940988" cy="409958"/>
            <a:chOff x="251012" y="6337168"/>
            <a:chExt cx="11940988" cy="409958"/>
          </a:xfrm>
          <a:solidFill>
            <a:schemeClr val="accent1">
              <a:lumMod val="50000"/>
            </a:schemeClr>
          </a:solidFill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A80AB4A-9EB4-D3C0-88EE-68E3A451B9A1}"/>
                </a:ext>
              </a:extLst>
            </p:cNvPr>
            <p:cNvSpPr/>
            <p:nvPr/>
          </p:nvSpPr>
          <p:spPr>
            <a:xfrm>
              <a:off x="251012" y="6400801"/>
              <a:ext cx="11940988" cy="28269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bg2">
                      <a:lumMod val="90000"/>
                    </a:schemeClr>
                  </a:solidFill>
                </a:rPr>
                <a:t> </a:t>
              </a:r>
            </a:p>
          </p:txBody>
        </p:sp>
        <p:pic>
          <p:nvPicPr>
            <p:cNvPr id="5" name="Picture 8" descr="TO. 메가패스 1줄 고백 새로고침 전체 4,985 나의 꿈에 도달하게 도와 ...">
              <a:extLst>
                <a:ext uri="{FF2B5EF4-FFF2-40B4-BE49-F238E27FC236}">
                  <a16:creationId xmlns:a16="http://schemas.microsoft.com/office/drawing/2014/main" id="{29934F6C-1510-8FF1-40EB-1729528BB5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43" b="25859"/>
            <a:stretch/>
          </p:blipFill>
          <p:spPr bwMode="auto">
            <a:xfrm>
              <a:off x="10081933" y="6337168"/>
              <a:ext cx="1659809" cy="409958"/>
            </a:xfrm>
            <a:prstGeom prst="rect">
              <a:avLst/>
            </a:prstGeom>
            <a:grpFill/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B0142F-D3FC-30A3-FEAA-519BB071D758}"/>
              </a:ext>
            </a:extLst>
          </p:cNvPr>
          <p:cNvGrpSpPr/>
          <p:nvPr/>
        </p:nvGrpSpPr>
        <p:grpSpPr>
          <a:xfrm>
            <a:off x="-108930" y="416810"/>
            <a:ext cx="3682041" cy="986689"/>
            <a:chOff x="0" y="369696"/>
            <a:chExt cx="3682041" cy="98668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4C68208-FA2B-EAA9-A874-3CA78565F951}"/>
                </a:ext>
              </a:extLst>
            </p:cNvPr>
            <p:cNvSpPr/>
            <p:nvPr/>
          </p:nvSpPr>
          <p:spPr>
            <a:xfrm>
              <a:off x="0" y="442339"/>
              <a:ext cx="3305625" cy="7061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제목 1">
              <a:extLst>
                <a:ext uri="{FF2B5EF4-FFF2-40B4-BE49-F238E27FC236}">
                  <a16:creationId xmlns:a16="http://schemas.microsoft.com/office/drawing/2014/main" id="{70E9BDA4-C727-E627-14C0-0A40F7BD76D6}"/>
                </a:ext>
              </a:extLst>
            </p:cNvPr>
            <p:cNvSpPr txBox="1">
              <a:spLocks/>
            </p:cNvSpPr>
            <p:nvPr/>
          </p:nvSpPr>
          <p:spPr>
            <a:xfrm>
              <a:off x="878385" y="499964"/>
              <a:ext cx="2592120" cy="590931"/>
            </a:xfrm>
            <a:prstGeom prst="rect">
              <a:avLst/>
            </a:prstGeom>
            <a:noFill/>
          </p:spPr>
          <p:txBody>
            <a:bodyPr vert="horz" wrap="none" lIns="91440" tIns="45720" rIns="91440" bIns="45720" rtlCol="0" anchor="ctr">
              <a:spAutoFit/>
            </a:bodyPr>
            <a:lstStyle>
              <a:lvl1pPr algn="l" defTabSz="1007943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600" b="1" kern="1200" spc="-150" dirty="0">
                  <a:solidFill>
                    <a:srgbClr val="18698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defRPr>
              </a:lvl1pPr>
            </a:lstStyle>
            <a:p>
              <a:pPr marL="0" marR="0" lvl="0" indent="0" algn="l" defTabSz="1007943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1" i="0" u="none" strike="noStrike" kern="1200" cap="none" spc="-15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Refrigerator</a:t>
              </a:r>
              <a:endPara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DF2D311-F12B-30E9-2A63-5F59BD498250}"/>
                </a:ext>
              </a:extLst>
            </p:cNvPr>
            <p:cNvGrpSpPr/>
            <p:nvPr/>
          </p:nvGrpSpPr>
          <p:grpSpPr>
            <a:xfrm>
              <a:off x="398625" y="369696"/>
              <a:ext cx="697355" cy="111661"/>
              <a:chOff x="649041" y="692028"/>
              <a:chExt cx="774042" cy="141410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14579C19-5CA8-5135-BCFF-7C8BB5A2CCBB}"/>
                  </a:ext>
                </a:extLst>
              </p:cNvPr>
              <p:cNvGrpSpPr/>
              <p:nvPr/>
            </p:nvGrpSpPr>
            <p:grpSpPr>
              <a:xfrm>
                <a:off x="649041" y="692028"/>
                <a:ext cx="141410" cy="141410"/>
                <a:chOff x="280736" y="284610"/>
                <a:chExt cx="74734" cy="74734"/>
              </a:xfrm>
            </p:grpSpPr>
            <p:cxnSp>
              <p:nvCxnSpPr>
                <p:cNvPr id="29" name="직선 연결선 109">
                  <a:extLst>
                    <a:ext uri="{FF2B5EF4-FFF2-40B4-BE49-F238E27FC236}">
                      <a16:creationId xmlns:a16="http://schemas.microsoft.com/office/drawing/2014/main" id="{CCADEDBD-7B7B-4BAF-C495-14A03FCDCC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8103" y="284610"/>
                  <a:ext cx="0" cy="7473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106582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30" name="직선 연결선 110">
                  <a:extLst>
                    <a:ext uri="{FF2B5EF4-FFF2-40B4-BE49-F238E27FC236}">
                      <a16:creationId xmlns:a16="http://schemas.microsoft.com/office/drawing/2014/main" id="{5DEA83B3-915A-CB1F-FB0F-AA55EAFA77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318103" y="284610"/>
                  <a:ext cx="0" cy="7473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106582"/>
                  </a:solidFill>
                  <a:prstDash val="solid"/>
                  <a:miter lim="800000"/>
                </a:ln>
                <a:effectLst/>
              </p:spPr>
            </p:cxnSp>
          </p:grpSp>
          <p:cxnSp>
            <p:nvCxnSpPr>
              <p:cNvPr id="28" name="직선 연결선 108">
                <a:extLst>
                  <a:ext uri="{FF2B5EF4-FFF2-40B4-BE49-F238E27FC236}">
                    <a16:creationId xmlns:a16="http://schemas.microsoft.com/office/drawing/2014/main" id="{AC1D42CF-B070-B4E9-A9CD-0CD8E2AB0B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0225" y="762733"/>
                <a:ext cx="582858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106582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27FB680-915E-7415-78F4-53A159CB26D3}"/>
                </a:ext>
              </a:extLst>
            </p:cNvPr>
            <p:cNvGrpSpPr/>
            <p:nvPr/>
          </p:nvGrpSpPr>
          <p:grpSpPr>
            <a:xfrm>
              <a:off x="1095980" y="1212155"/>
              <a:ext cx="2586061" cy="144230"/>
              <a:chOff x="754303" y="1212043"/>
              <a:chExt cx="2586061" cy="144230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6B76E97-97B5-F668-0695-09ECB027E2D4}"/>
                  </a:ext>
                </a:extLst>
              </p:cNvPr>
              <p:cNvGrpSpPr/>
              <p:nvPr/>
            </p:nvGrpSpPr>
            <p:grpSpPr>
              <a:xfrm>
                <a:off x="754303" y="1212043"/>
                <a:ext cx="502626" cy="126210"/>
                <a:chOff x="590966" y="1212155"/>
                <a:chExt cx="502626" cy="126210"/>
              </a:xfrm>
              <a:grpFill/>
            </p:grpSpPr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AB58F7D2-B44E-ABBE-44A2-D63E575B55ED}"/>
                    </a:ext>
                  </a:extLst>
                </p:cNvPr>
                <p:cNvSpPr/>
                <p:nvPr/>
              </p:nvSpPr>
              <p:spPr>
                <a:xfrm>
                  <a:off x="590966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66BBC927-2F0B-250A-6280-91F701AC1915}"/>
                    </a:ext>
                  </a:extLst>
                </p:cNvPr>
                <p:cNvSpPr/>
                <p:nvPr/>
              </p:nvSpPr>
              <p:spPr>
                <a:xfrm>
                  <a:off x="781923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70CC6444-E560-299C-C5A9-4ECC2EC017C3}"/>
                    </a:ext>
                  </a:extLst>
                </p:cNvPr>
                <p:cNvSpPr/>
                <p:nvPr/>
              </p:nvSpPr>
              <p:spPr>
                <a:xfrm>
                  <a:off x="967382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F384109-848B-EDAD-6ACA-2B39EBFD24F4}"/>
                  </a:ext>
                </a:extLst>
              </p:cNvPr>
              <p:cNvGrpSpPr/>
              <p:nvPr/>
            </p:nvGrpSpPr>
            <p:grpSpPr>
              <a:xfrm>
                <a:off x="1462909" y="1212043"/>
                <a:ext cx="491695" cy="135220"/>
                <a:chOff x="1212114" y="1203145"/>
                <a:chExt cx="491695" cy="135220"/>
              </a:xfrm>
              <a:grpFill/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C8E84C5-DB7E-82B1-E380-C6CB63B3CE2F}"/>
                    </a:ext>
                  </a:extLst>
                </p:cNvPr>
                <p:cNvSpPr/>
                <p:nvPr/>
              </p:nvSpPr>
              <p:spPr>
                <a:xfrm>
                  <a:off x="1212114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6EBDF297-D4EF-57E2-4F44-19E0ECA857FF}"/>
                    </a:ext>
                  </a:extLst>
                </p:cNvPr>
                <p:cNvSpPr/>
                <p:nvPr/>
              </p:nvSpPr>
              <p:spPr>
                <a:xfrm>
                  <a:off x="1577599" y="120314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065F3153-6098-78A4-1263-387D267699E0}"/>
                    </a:ext>
                  </a:extLst>
                </p:cNvPr>
                <p:cNvSpPr/>
                <p:nvPr/>
              </p:nvSpPr>
              <p:spPr>
                <a:xfrm>
                  <a:off x="1393741" y="120314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EFFE1D2-E178-DE9D-93EA-E08AACB2199F}"/>
                  </a:ext>
                </a:extLst>
              </p:cNvPr>
              <p:cNvGrpSpPr/>
              <p:nvPr/>
            </p:nvGrpSpPr>
            <p:grpSpPr>
              <a:xfrm>
                <a:off x="2837738" y="1212155"/>
                <a:ext cx="502626" cy="126210"/>
                <a:chOff x="590966" y="1212155"/>
                <a:chExt cx="502626" cy="126210"/>
              </a:xfrm>
              <a:grpFill/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F6EC02A-6EFC-EA8A-9F6C-71DD5D81930D}"/>
                    </a:ext>
                  </a:extLst>
                </p:cNvPr>
                <p:cNvSpPr/>
                <p:nvPr/>
              </p:nvSpPr>
              <p:spPr>
                <a:xfrm>
                  <a:off x="590966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354AF469-FB09-E3DB-FA9E-BB8BE62AF636}"/>
                    </a:ext>
                  </a:extLst>
                </p:cNvPr>
                <p:cNvSpPr/>
                <p:nvPr/>
              </p:nvSpPr>
              <p:spPr>
                <a:xfrm>
                  <a:off x="781923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A0686FE6-F700-3BAE-9067-17575D72F7ED}"/>
                    </a:ext>
                  </a:extLst>
                </p:cNvPr>
                <p:cNvSpPr/>
                <p:nvPr/>
              </p:nvSpPr>
              <p:spPr>
                <a:xfrm>
                  <a:off x="967382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9D583C12-0DD4-9273-9927-9AC9E5BD4090}"/>
                  </a:ext>
                </a:extLst>
              </p:cNvPr>
              <p:cNvGrpSpPr/>
              <p:nvPr/>
            </p:nvGrpSpPr>
            <p:grpSpPr>
              <a:xfrm>
                <a:off x="2160584" y="1221053"/>
                <a:ext cx="491695" cy="135220"/>
                <a:chOff x="1212114" y="1203145"/>
                <a:chExt cx="491695" cy="135220"/>
              </a:xfrm>
              <a:grpFill/>
            </p:grpSpPr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A2652C48-FA20-696B-C436-B9D4974E27E2}"/>
                    </a:ext>
                  </a:extLst>
                </p:cNvPr>
                <p:cNvSpPr/>
                <p:nvPr/>
              </p:nvSpPr>
              <p:spPr>
                <a:xfrm>
                  <a:off x="1212114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25D8DFE9-319C-DB3F-8DBD-B33E80C3EFE4}"/>
                    </a:ext>
                  </a:extLst>
                </p:cNvPr>
                <p:cNvSpPr/>
                <p:nvPr/>
              </p:nvSpPr>
              <p:spPr>
                <a:xfrm>
                  <a:off x="1577599" y="120314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F998D729-EB15-EB97-D566-508D88B83C8E}"/>
                    </a:ext>
                  </a:extLst>
                </p:cNvPr>
                <p:cNvSpPr/>
                <p:nvPr/>
              </p:nvSpPr>
              <p:spPr>
                <a:xfrm>
                  <a:off x="1393741" y="120314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pic>
        <p:nvPicPr>
          <p:cNvPr id="32" name="그림 31" descr="테이블이(가) 표시된 사진&#10;&#10;자동 생성된 설명">
            <a:extLst>
              <a:ext uri="{FF2B5EF4-FFF2-40B4-BE49-F238E27FC236}">
                <a16:creationId xmlns:a16="http://schemas.microsoft.com/office/drawing/2014/main" id="{4EF0EA21-DA3F-FD46-2237-72831E0A8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50" y="2305050"/>
            <a:ext cx="10198100" cy="2247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9189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C3C1BD-3E67-5782-8AC3-02CA1AD11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36D57-7630-468D-8097-B198F9922112}" type="slidenum">
              <a:rPr lang="ko-KR" altLang="en-US" smtClean="0"/>
              <a:pPr/>
              <a:t>22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8698408-7359-E8D7-1D4F-44F898B649A8}"/>
              </a:ext>
            </a:extLst>
          </p:cNvPr>
          <p:cNvGrpSpPr/>
          <p:nvPr/>
        </p:nvGrpSpPr>
        <p:grpSpPr>
          <a:xfrm>
            <a:off x="-108930" y="416810"/>
            <a:ext cx="3682041" cy="986689"/>
            <a:chOff x="0" y="369696"/>
            <a:chExt cx="3682041" cy="98668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D72A49F-A6E6-49DD-B5A3-B628D08B5CAF}"/>
                </a:ext>
              </a:extLst>
            </p:cNvPr>
            <p:cNvSpPr/>
            <p:nvPr/>
          </p:nvSpPr>
          <p:spPr>
            <a:xfrm>
              <a:off x="0" y="442339"/>
              <a:ext cx="3305625" cy="7061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975E452-53AA-250D-12BA-D6CA0240C03E}"/>
                </a:ext>
              </a:extLst>
            </p:cNvPr>
            <p:cNvSpPr txBox="1">
              <a:spLocks/>
            </p:cNvSpPr>
            <p:nvPr/>
          </p:nvSpPr>
          <p:spPr>
            <a:xfrm>
              <a:off x="878385" y="499964"/>
              <a:ext cx="1093569" cy="590931"/>
            </a:xfrm>
            <a:prstGeom prst="rect">
              <a:avLst/>
            </a:prstGeom>
            <a:noFill/>
          </p:spPr>
          <p:txBody>
            <a:bodyPr vert="horz" wrap="none" lIns="91440" tIns="45720" rIns="91440" bIns="45720" rtlCol="0" anchor="ctr">
              <a:spAutoFit/>
            </a:bodyPr>
            <a:lstStyle>
              <a:lvl1pPr algn="l" defTabSz="1007943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600" b="1" kern="1200" spc="-150" dirty="0">
                  <a:solidFill>
                    <a:srgbClr val="18698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defRPr>
              </a:lvl1pPr>
            </a:lstStyle>
            <a:p>
              <a:pPr marL="0" marR="0" lvl="0" indent="0" algn="l" defTabSz="1007943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>
                  <a:solidFill>
                    <a:schemeClr val="accent1">
                      <a:lumMod val="50000"/>
                    </a:schemeClr>
                  </a:solidFill>
                </a:rPr>
                <a:t>User</a:t>
              </a:r>
              <a:endPara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42B5A3C-288F-A4FF-D6FC-08FBD862CD26}"/>
                </a:ext>
              </a:extLst>
            </p:cNvPr>
            <p:cNvGrpSpPr/>
            <p:nvPr/>
          </p:nvGrpSpPr>
          <p:grpSpPr>
            <a:xfrm>
              <a:off x="398625" y="369696"/>
              <a:ext cx="697355" cy="111661"/>
              <a:chOff x="649041" y="692028"/>
              <a:chExt cx="774042" cy="141410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359CBFF5-04A2-E3D6-33DD-BB43B5407FEE}"/>
                  </a:ext>
                </a:extLst>
              </p:cNvPr>
              <p:cNvGrpSpPr/>
              <p:nvPr/>
            </p:nvGrpSpPr>
            <p:grpSpPr>
              <a:xfrm>
                <a:off x="649041" y="692028"/>
                <a:ext cx="141410" cy="141410"/>
                <a:chOff x="280736" y="284610"/>
                <a:chExt cx="74734" cy="74734"/>
              </a:xfrm>
            </p:grpSpPr>
            <p:cxnSp>
              <p:nvCxnSpPr>
                <p:cNvPr id="26" name="직선 연결선 109">
                  <a:extLst>
                    <a:ext uri="{FF2B5EF4-FFF2-40B4-BE49-F238E27FC236}">
                      <a16:creationId xmlns:a16="http://schemas.microsoft.com/office/drawing/2014/main" id="{833A8EA6-E96A-6B5E-76A2-2F7046AFC2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8103" y="284610"/>
                  <a:ext cx="0" cy="7473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106582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7" name="직선 연결선 110">
                  <a:extLst>
                    <a:ext uri="{FF2B5EF4-FFF2-40B4-BE49-F238E27FC236}">
                      <a16:creationId xmlns:a16="http://schemas.microsoft.com/office/drawing/2014/main" id="{397198FF-1ACA-1061-6A81-DC614842D1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318103" y="284610"/>
                  <a:ext cx="0" cy="7473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106582"/>
                  </a:solidFill>
                  <a:prstDash val="solid"/>
                  <a:miter lim="800000"/>
                </a:ln>
                <a:effectLst/>
              </p:spPr>
            </p:cxnSp>
          </p:grpSp>
          <p:cxnSp>
            <p:nvCxnSpPr>
              <p:cNvPr id="25" name="직선 연결선 108">
                <a:extLst>
                  <a:ext uri="{FF2B5EF4-FFF2-40B4-BE49-F238E27FC236}">
                    <a16:creationId xmlns:a16="http://schemas.microsoft.com/office/drawing/2014/main" id="{4E327163-43F4-E44C-382B-9580BE1700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0225" y="762733"/>
                <a:ext cx="582858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106582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FAEB138-9F3E-D571-19CC-B3FB19097076}"/>
                </a:ext>
              </a:extLst>
            </p:cNvPr>
            <p:cNvGrpSpPr/>
            <p:nvPr/>
          </p:nvGrpSpPr>
          <p:grpSpPr>
            <a:xfrm>
              <a:off x="1095980" y="1212155"/>
              <a:ext cx="2586061" cy="144230"/>
              <a:chOff x="754303" y="1212043"/>
              <a:chExt cx="2586061" cy="144230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A25A23B7-2F5B-3A80-408A-68D04B11AEDE}"/>
                  </a:ext>
                </a:extLst>
              </p:cNvPr>
              <p:cNvGrpSpPr/>
              <p:nvPr/>
            </p:nvGrpSpPr>
            <p:grpSpPr>
              <a:xfrm>
                <a:off x="754303" y="1212043"/>
                <a:ext cx="502626" cy="126210"/>
                <a:chOff x="590966" y="1212155"/>
                <a:chExt cx="502626" cy="126210"/>
              </a:xfrm>
              <a:grpFill/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1B036250-D7F3-E31F-C60D-DAD1E18F67B3}"/>
                    </a:ext>
                  </a:extLst>
                </p:cNvPr>
                <p:cNvSpPr/>
                <p:nvPr/>
              </p:nvSpPr>
              <p:spPr>
                <a:xfrm>
                  <a:off x="590966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1D50EA22-A369-97E2-6411-D4442D4BB8F0}"/>
                    </a:ext>
                  </a:extLst>
                </p:cNvPr>
                <p:cNvSpPr/>
                <p:nvPr/>
              </p:nvSpPr>
              <p:spPr>
                <a:xfrm>
                  <a:off x="781923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41FC036-1E40-3E98-8F71-A2719CF59484}"/>
                    </a:ext>
                  </a:extLst>
                </p:cNvPr>
                <p:cNvSpPr/>
                <p:nvPr/>
              </p:nvSpPr>
              <p:spPr>
                <a:xfrm>
                  <a:off x="967382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4FDA54CD-5F7C-3EE6-901D-60ECD12CBE46}"/>
                  </a:ext>
                </a:extLst>
              </p:cNvPr>
              <p:cNvGrpSpPr/>
              <p:nvPr/>
            </p:nvGrpSpPr>
            <p:grpSpPr>
              <a:xfrm>
                <a:off x="1462909" y="1212043"/>
                <a:ext cx="491695" cy="135220"/>
                <a:chOff x="1212114" y="1203145"/>
                <a:chExt cx="491695" cy="135220"/>
              </a:xfrm>
              <a:grpFill/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5ED8A6E6-0965-762D-D11E-FD529B7AB6BF}"/>
                    </a:ext>
                  </a:extLst>
                </p:cNvPr>
                <p:cNvSpPr/>
                <p:nvPr/>
              </p:nvSpPr>
              <p:spPr>
                <a:xfrm>
                  <a:off x="1212114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C5140270-2899-57D5-38B4-942B6D1C48F7}"/>
                    </a:ext>
                  </a:extLst>
                </p:cNvPr>
                <p:cNvSpPr/>
                <p:nvPr/>
              </p:nvSpPr>
              <p:spPr>
                <a:xfrm>
                  <a:off x="1577599" y="120314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9F9DF557-17A1-0FFC-4763-0079DD53D000}"/>
                    </a:ext>
                  </a:extLst>
                </p:cNvPr>
                <p:cNvSpPr/>
                <p:nvPr/>
              </p:nvSpPr>
              <p:spPr>
                <a:xfrm>
                  <a:off x="1393741" y="120314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919D5F6-EAC8-B3DC-9F40-FFB558E6D311}"/>
                  </a:ext>
                </a:extLst>
              </p:cNvPr>
              <p:cNvGrpSpPr/>
              <p:nvPr/>
            </p:nvGrpSpPr>
            <p:grpSpPr>
              <a:xfrm>
                <a:off x="2837738" y="1212155"/>
                <a:ext cx="502626" cy="126210"/>
                <a:chOff x="590966" y="1212155"/>
                <a:chExt cx="502626" cy="126210"/>
              </a:xfrm>
              <a:grpFill/>
            </p:grpSpPr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CEE86DE0-C8A0-B3DC-9C50-BD113ABF8E73}"/>
                    </a:ext>
                  </a:extLst>
                </p:cNvPr>
                <p:cNvSpPr/>
                <p:nvPr/>
              </p:nvSpPr>
              <p:spPr>
                <a:xfrm>
                  <a:off x="590966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2F25EE86-3EC0-021A-0C5F-E8A461F093CF}"/>
                    </a:ext>
                  </a:extLst>
                </p:cNvPr>
                <p:cNvSpPr/>
                <p:nvPr/>
              </p:nvSpPr>
              <p:spPr>
                <a:xfrm>
                  <a:off x="781923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A3FFEB33-7570-3972-EA04-DE217DFF770B}"/>
                    </a:ext>
                  </a:extLst>
                </p:cNvPr>
                <p:cNvSpPr/>
                <p:nvPr/>
              </p:nvSpPr>
              <p:spPr>
                <a:xfrm>
                  <a:off x="967382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F25EBDC4-00BE-C2F1-A20F-5248F7BD3E28}"/>
                  </a:ext>
                </a:extLst>
              </p:cNvPr>
              <p:cNvGrpSpPr/>
              <p:nvPr/>
            </p:nvGrpSpPr>
            <p:grpSpPr>
              <a:xfrm>
                <a:off x="2160584" y="1221053"/>
                <a:ext cx="491695" cy="135220"/>
                <a:chOff x="1212114" y="1203145"/>
                <a:chExt cx="491695" cy="135220"/>
              </a:xfrm>
              <a:grpFill/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EB6CC901-64B7-FCE3-1A8D-67EFE729861F}"/>
                    </a:ext>
                  </a:extLst>
                </p:cNvPr>
                <p:cNvSpPr/>
                <p:nvPr/>
              </p:nvSpPr>
              <p:spPr>
                <a:xfrm>
                  <a:off x="1212114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36AB8BD0-1DE1-7FFA-85E7-0013E51B2713}"/>
                    </a:ext>
                  </a:extLst>
                </p:cNvPr>
                <p:cNvSpPr/>
                <p:nvPr/>
              </p:nvSpPr>
              <p:spPr>
                <a:xfrm>
                  <a:off x="1577599" y="120314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79CB9B0A-052E-62E5-D7F5-58D713D12B0B}"/>
                    </a:ext>
                  </a:extLst>
                </p:cNvPr>
                <p:cNvSpPr/>
                <p:nvPr/>
              </p:nvSpPr>
              <p:spPr>
                <a:xfrm>
                  <a:off x="1393741" y="120314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50C8654-B0FF-2B25-74EF-5BE42311EEB1}"/>
              </a:ext>
            </a:extLst>
          </p:cNvPr>
          <p:cNvGrpSpPr/>
          <p:nvPr/>
        </p:nvGrpSpPr>
        <p:grpSpPr>
          <a:xfrm>
            <a:off x="251012" y="6337168"/>
            <a:ext cx="11940988" cy="409958"/>
            <a:chOff x="251012" y="6337168"/>
            <a:chExt cx="11940988" cy="409958"/>
          </a:xfrm>
          <a:solidFill>
            <a:schemeClr val="accent1">
              <a:lumMod val="50000"/>
            </a:schemeClr>
          </a:solidFill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4C6BCDB-C59E-4750-90FE-D8525D2C67A0}"/>
                </a:ext>
              </a:extLst>
            </p:cNvPr>
            <p:cNvSpPr/>
            <p:nvPr/>
          </p:nvSpPr>
          <p:spPr>
            <a:xfrm>
              <a:off x="251012" y="6400801"/>
              <a:ext cx="11940988" cy="28269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bg2">
                      <a:lumMod val="90000"/>
                    </a:schemeClr>
                  </a:solidFill>
                </a:rPr>
                <a:t> </a:t>
              </a:r>
            </a:p>
          </p:txBody>
        </p:sp>
        <p:pic>
          <p:nvPicPr>
            <p:cNvPr id="30" name="Picture 8" descr="TO. 메가패스 1줄 고백 새로고침 전체 4,985 나의 꿈에 도달하게 도와 ...">
              <a:extLst>
                <a:ext uri="{FF2B5EF4-FFF2-40B4-BE49-F238E27FC236}">
                  <a16:creationId xmlns:a16="http://schemas.microsoft.com/office/drawing/2014/main" id="{E3FCF813-5CFB-D1E7-24D5-D3D6B58E85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43" b="25859"/>
            <a:stretch/>
          </p:blipFill>
          <p:spPr bwMode="auto">
            <a:xfrm>
              <a:off x="10081933" y="6337168"/>
              <a:ext cx="1659809" cy="409958"/>
            </a:xfrm>
            <a:prstGeom prst="rect">
              <a:avLst/>
            </a:prstGeom>
            <a:grpFill/>
          </p:spPr>
        </p:pic>
      </p:grpSp>
      <p:pic>
        <p:nvPicPr>
          <p:cNvPr id="32" name="그림 31" descr="테이블이(가) 표시된 사진&#10;&#10;자동 생성된 설명">
            <a:extLst>
              <a:ext uri="{FF2B5EF4-FFF2-40B4-BE49-F238E27FC236}">
                <a16:creationId xmlns:a16="http://schemas.microsoft.com/office/drawing/2014/main" id="{1410291B-7E6C-38A1-A2D7-60B7EAE01B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55" y="2407076"/>
            <a:ext cx="10236200" cy="222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4759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E27650-1302-29CE-52E3-67A3D8DE5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36D57-7630-468D-8097-B198F9922112}" type="slidenum">
              <a:rPr lang="ko-KR" altLang="en-US" smtClean="0"/>
              <a:pPr/>
              <a:t>23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82F6C80-53B1-C651-B2E0-74AAE561E3AD}"/>
              </a:ext>
            </a:extLst>
          </p:cNvPr>
          <p:cNvGrpSpPr/>
          <p:nvPr/>
        </p:nvGrpSpPr>
        <p:grpSpPr>
          <a:xfrm>
            <a:off x="3206670" y="2323888"/>
            <a:ext cx="5991068" cy="2210223"/>
            <a:chOff x="-437880" y="369696"/>
            <a:chExt cx="4456218" cy="98668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A4F4719-E341-C964-2DCC-69F70513B9BF}"/>
                </a:ext>
              </a:extLst>
            </p:cNvPr>
            <p:cNvSpPr/>
            <p:nvPr/>
          </p:nvSpPr>
          <p:spPr>
            <a:xfrm>
              <a:off x="-437880" y="446904"/>
              <a:ext cx="4427503" cy="7061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F329F39A-65B4-C698-AEA5-251BE4A74E6F}"/>
                </a:ext>
              </a:extLst>
            </p:cNvPr>
            <p:cNvSpPr txBox="1">
              <a:spLocks/>
            </p:cNvSpPr>
            <p:nvPr/>
          </p:nvSpPr>
          <p:spPr>
            <a:xfrm>
              <a:off x="-409166" y="638722"/>
              <a:ext cx="4427504" cy="263804"/>
            </a:xfrm>
            <a:prstGeom prst="rect">
              <a:avLst/>
            </a:prstGeom>
            <a:noFill/>
          </p:spPr>
          <p:txBody>
            <a:bodyPr vert="horz" wrap="none" lIns="91440" tIns="45720" rIns="91440" bIns="45720" rtlCol="0" anchor="ctr">
              <a:spAutoFit/>
            </a:bodyPr>
            <a:lstStyle>
              <a:lvl1pPr algn="l" defTabSz="1007943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600" b="1" kern="1200" spc="-150" dirty="0">
                  <a:solidFill>
                    <a:srgbClr val="18698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defRPr>
              </a:lvl1pPr>
            </a:lstStyle>
            <a:p>
              <a:pPr marL="0" marR="0" lvl="0" indent="0" algn="l" defTabSz="1007943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1" i="0" u="none" strike="noStrike" kern="1200" cap="none" spc="-15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Recommendation Algorithm</a:t>
              </a:r>
              <a:endParaRPr kumimoji="0" lang="ko-KR" altLang="en-US" sz="3600" b="1" i="0" u="none" strike="noStrike" kern="1200" cap="none" spc="-15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34B7E11-46BD-BFEF-DB91-D2C43C7559F9}"/>
                </a:ext>
              </a:extLst>
            </p:cNvPr>
            <p:cNvGrpSpPr/>
            <p:nvPr/>
          </p:nvGrpSpPr>
          <p:grpSpPr>
            <a:xfrm>
              <a:off x="398625" y="369696"/>
              <a:ext cx="697355" cy="111661"/>
              <a:chOff x="649041" y="692028"/>
              <a:chExt cx="774042" cy="141410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B360B730-EC2F-6114-5276-BF01B673E25D}"/>
                  </a:ext>
                </a:extLst>
              </p:cNvPr>
              <p:cNvGrpSpPr/>
              <p:nvPr/>
            </p:nvGrpSpPr>
            <p:grpSpPr>
              <a:xfrm>
                <a:off x="649041" y="692028"/>
                <a:ext cx="141410" cy="141410"/>
                <a:chOff x="280736" y="284610"/>
                <a:chExt cx="74734" cy="74734"/>
              </a:xfrm>
            </p:grpSpPr>
            <p:cxnSp>
              <p:nvCxnSpPr>
                <p:cNvPr id="26" name="직선 연결선 109">
                  <a:extLst>
                    <a:ext uri="{FF2B5EF4-FFF2-40B4-BE49-F238E27FC236}">
                      <a16:creationId xmlns:a16="http://schemas.microsoft.com/office/drawing/2014/main" id="{98A62C8C-1CAC-DD75-120E-29E5A8C56F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8103" y="284610"/>
                  <a:ext cx="0" cy="7473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106582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7" name="직선 연결선 110">
                  <a:extLst>
                    <a:ext uri="{FF2B5EF4-FFF2-40B4-BE49-F238E27FC236}">
                      <a16:creationId xmlns:a16="http://schemas.microsoft.com/office/drawing/2014/main" id="{22BB70F8-D35D-B475-A2D9-6A8CA3DCF6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318103" y="284610"/>
                  <a:ext cx="0" cy="7473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106582"/>
                  </a:solidFill>
                  <a:prstDash val="solid"/>
                  <a:miter lim="800000"/>
                </a:ln>
                <a:effectLst/>
              </p:spPr>
            </p:cxnSp>
          </p:grpSp>
          <p:cxnSp>
            <p:nvCxnSpPr>
              <p:cNvPr id="25" name="직선 연결선 108">
                <a:extLst>
                  <a:ext uri="{FF2B5EF4-FFF2-40B4-BE49-F238E27FC236}">
                    <a16:creationId xmlns:a16="http://schemas.microsoft.com/office/drawing/2014/main" id="{597C7087-170A-A138-59E1-A9F147F6F2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0225" y="762733"/>
                <a:ext cx="582858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106582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A37FCDB-CD3A-DBF8-1D1A-C4D855413BBE}"/>
                </a:ext>
              </a:extLst>
            </p:cNvPr>
            <p:cNvGrpSpPr/>
            <p:nvPr/>
          </p:nvGrpSpPr>
          <p:grpSpPr>
            <a:xfrm>
              <a:off x="1095980" y="1212155"/>
              <a:ext cx="2586061" cy="144230"/>
              <a:chOff x="754303" y="1212043"/>
              <a:chExt cx="2586061" cy="144230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F6549BE-E855-73A1-089B-451666BBBC48}"/>
                  </a:ext>
                </a:extLst>
              </p:cNvPr>
              <p:cNvGrpSpPr/>
              <p:nvPr/>
            </p:nvGrpSpPr>
            <p:grpSpPr>
              <a:xfrm>
                <a:off x="754303" y="1212043"/>
                <a:ext cx="502626" cy="126210"/>
                <a:chOff x="590966" y="1212155"/>
                <a:chExt cx="502626" cy="126210"/>
              </a:xfrm>
              <a:grpFill/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92C7565-CD10-7EBB-3D89-0189F90BFDAF}"/>
                    </a:ext>
                  </a:extLst>
                </p:cNvPr>
                <p:cNvSpPr/>
                <p:nvPr/>
              </p:nvSpPr>
              <p:spPr>
                <a:xfrm>
                  <a:off x="590966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7F5811A-C62D-3384-D545-3EC786B03447}"/>
                    </a:ext>
                  </a:extLst>
                </p:cNvPr>
                <p:cNvSpPr/>
                <p:nvPr/>
              </p:nvSpPr>
              <p:spPr>
                <a:xfrm>
                  <a:off x="781923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386BD2F5-C898-4C42-9F21-4A3EEE0ED09C}"/>
                    </a:ext>
                  </a:extLst>
                </p:cNvPr>
                <p:cNvSpPr/>
                <p:nvPr/>
              </p:nvSpPr>
              <p:spPr>
                <a:xfrm>
                  <a:off x="967382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6E485140-36A7-CDA7-3532-B660F71D13FE}"/>
                  </a:ext>
                </a:extLst>
              </p:cNvPr>
              <p:cNvGrpSpPr/>
              <p:nvPr/>
            </p:nvGrpSpPr>
            <p:grpSpPr>
              <a:xfrm>
                <a:off x="1462909" y="1212043"/>
                <a:ext cx="491695" cy="135220"/>
                <a:chOff x="1212114" y="1203145"/>
                <a:chExt cx="491695" cy="135220"/>
              </a:xfrm>
              <a:grpFill/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3821D4E7-B9EC-703A-EBB2-45787F61A077}"/>
                    </a:ext>
                  </a:extLst>
                </p:cNvPr>
                <p:cNvSpPr/>
                <p:nvPr/>
              </p:nvSpPr>
              <p:spPr>
                <a:xfrm>
                  <a:off x="1212114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05C466C1-2CE2-AEB4-4793-68FC50CCD3A5}"/>
                    </a:ext>
                  </a:extLst>
                </p:cNvPr>
                <p:cNvSpPr/>
                <p:nvPr/>
              </p:nvSpPr>
              <p:spPr>
                <a:xfrm>
                  <a:off x="1577599" y="120314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9AB8F68C-E856-C8EA-EFF1-767E10888C10}"/>
                    </a:ext>
                  </a:extLst>
                </p:cNvPr>
                <p:cNvSpPr/>
                <p:nvPr/>
              </p:nvSpPr>
              <p:spPr>
                <a:xfrm>
                  <a:off x="1393741" y="120314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41293BCA-AE2B-FA06-CC2F-E2E6369EB60D}"/>
                  </a:ext>
                </a:extLst>
              </p:cNvPr>
              <p:cNvGrpSpPr/>
              <p:nvPr/>
            </p:nvGrpSpPr>
            <p:grpSpPr>
              <a:xfrm>
                <a:off x="2837738" y="1212155"/>
                <a:ext cx="502626" cy="126210"/>
                <a:chOff x="590966" y="1212155"/>
                <a:chExt cx="502626" cy="126210"/>
              </a:xfrm>
              <a:grpFill/>
            </p:grpSpPr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0A945491-9B52-DCBC-29F5-7C3B0F643DE9}"/>
                    </a:ext>
                  </a:extLst>
                </p:cNvPr>
                <p:cNvSpPr/>
                <p:nvPr/>
              </p:nvSpPr>
              <p:spPr>
                <a:xfrm>
                  <a:off x="590966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08B9BC82-C643-A010-BBED-F5480397DA7D}"/>
                    </a:ext>
                  </a:extLst>
                </p:cNvPr>
                <p:cNvSpPr/>
                <p:nvPr/>
              </p:nvSpPr>
              <p:spPr>
                <a:xfrm>
                  <a:off x="781923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7F157075-DCFC-C713-FE09-E2889061C1CF}"/>
                    </a:ext>
                  </a:extLst>
                </p:cNvPr>
                <p:cNvSpPr/>
                <p:nvPr/>
              </p:nvSpPr>
              <p:spPr>
                <a:xfrm>
                  <a:off x="967382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FD1E32-9686-EE18-190E-FE5F6D1A97DA}"/>
                  </a:ext>
                </a:extLst>
              </p:cNvPr>
              <p:cNvGrpSpPr/>
              <p:nvPr/>
            </p:nvGrpSpPr>
            <p:grpSpPr>
              <a:xfrm>
                <a:off x="2160584" y="1221053"/>
                <a:ext cx="491695" cy="135220"/>
                <a:chOff x="1212114" y="1203145"/>
                <a:chExt cx="491695" cy="135220"/>
              </a:xfrm>
              <a:grpFill/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9F60C506-2E63-1C21-9A80-D98AF93A2F53}"/>
                    </a:ext>
                  </a:extLst>
                </p:cNvPr>
                <p:cNvSpPr/>
                <p:nvPr/>
              </p:nvSpPr>
              <p:spPr>
                <a:xfrm>
                  <a:off x="1212114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8FC7F570-301C-81E8-8E11-B174ED1716BB}"/>
                    </a:ext>
                  </a:extLst>
                </p:cNvPr>
                <p:cNvSpPr/>
                <p:nvPr/>
              </p:nvSpPr>
              <p:spPr>
                <a:xfrm>
                  <a:off x="1577599" y="120314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B90DBDF6-BBE3-1E8F-03D4-9B41110CDC84}"/>
                    </a:ext>
                  </a:extLst>
                </p:cNvPr>
                <p:cNvSpPr/>
                <p:nvPr/>
              </p:nvSpPr>
              <p:spPr>
                <a:xfrm>
                  <a:off x="1393741" y="120314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DAE75A6-0FE6-377D-08E0-5ABE74086F1E}"/>
              </a:ext>
            </a:extLst>
          </p:cNvPr>
          <p:cNvGrpSpPr/>
          <p:nvPr/>
        </p:nvGrpSpPr>
        <p:grpSpPr>
          <a:xfrm>
            <a:off x="251012" y="6337168"/>
            <a:ext cx="11940988" cy="409958"/>
            <a:chOff x="251012" y="6337168"/>
            <a:chExt cx="11940988" cy="409958"/>
          </a:xfrm>
          <a:solidFill>
            <a:schemeClr val="accent1">
              <a:lumMod val="50000"/>
            </a:schemeClr>
          </a:solidFill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25F9BCD-590E-90C6-CBE7-3A9F295D0C9B}"/>
                </a:ext>
              </a:extLst>
            </p:cNvPr>
            <p:cNvSpPr/>
            <p:nvPr/>
          </p:nvSpPr>
          <p:spPr>
            <a:xfrm>
              <a:off x="251012" y="6400801"/>
              <a:ext cx="11940988" cy="28269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bg2">
                      <a:lumMod val="90000"/>
                    </a:schemeClr>
                  </a:solidFill>
                </a:rPr>
                <a:t> </a:t>
              </a:r>
            </a:p>
          </p:txBody>
        </p:sp>
        <p:pic>
          <p:nvPicPr>
            <p:cNvPr id="30" name="Picture 8" descr="TO. 메가패스 1줄 고백 새로고침 전체 4,985 나의 꿈에 도달하게 도와 ...">
              <a:extLst>
                <a:ext uri="{FF2B5EF4-FFF2-40B4-BE49-F238E27FC236}">
                  <a16:creationId xmlns:a16="http://schemas.microsoft.com/office/drawing/2014/main" id="{451944D1-CB2D-4EE4-199F-1EF0037AA7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43" b="25859"/>
            <a:stretch/>
          </p:blipFill>
          <p:spPr bwMode="auto">
            <a:xfrm>
              <a:off x="10081933" y="6337168"/>
              <a:ext cx="1659809" cy="409958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670358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F218A73-A4FD-401F-BC83-407ACA66369B}"/>
              </a:ext>
            </a:extLst>
          </p:cNvPr>
          <p:cNvGrpSpPr/>
          <p:nvPr/>
        </p:nvGrpSpPr>
        <p:grpSpPr>
          <a:xfrm>
            <a:off x="251012" y="6337168"/>
            <a:ext cx="11940988" cy="409958"/>
            <a:chOff x="251012" y="6337168"/>
            <a:chExt cx="11940988" cy="409958"/>
          </a:xfrm>
          <a:solidFill>
            <a:schemeClr val="accent1">
              <a:lumMod val="50000"/>
            </a:schemeClr>
          </a:solidFill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558BFE7-6C52-485B-AAAD-FB0B69ECA75B}"/>
                </a:ext>
              </a:extLst>
            </p:cNvPr>
            <p:cNvSpPr/>
            <p:nvPr/>
          </p:nvSpPr>
          <p:spPr>
            <a:xfrm>
              <a:off x="251012" y="6400801"/>
              <a:ext cx="11940988" cy="28269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bg2">
                      <a:lumMod val="90000"/>
                    </a:schemeClr>
                  </a:solidFill>
                </a:rPr>
                <a:t> </a:t>
              </a:r>
            </a:p>
          </p:txBody>
        </p:sp>
        <p:pic>
          <p:nvPicPr>
            <p:cNvPr id="4" name="Picture 8" descr="TO. 메가패스 1줄 고백 새로고침 전체 4,985 나의 꿈에 도달하게 도와 ...">
              <a:extLst>
                <a:ext uri="{FF2B5EF4-FFF2-40B4-BE49-F238E27FC236}">
                  <a16:creationId xmlns:a16="http://schemas.microsoft.com/office/drawing/2014/main" id="{A004E7DC-44A5-4555-ACB6-16EE6D2F6B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43" b="25859"/>
            <a:stretch/>
          </p:blipFill>
          <p:spPr bwMode="auto">
            <a:xfrm>
              <a:off x="10081933" y="6337168"/>
              <a:ext cx="1659809" cy="409958"/>
            </a:xfrm>
            <a:prstGeom prst="rect">
              <a:avLst/>
            </a:prstGeom>
            <a:grpFill/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404C9D5-9452-4F70-80ED-9DA286E4CF27}"/>
              </a:ext>
            </a:extLst>
          </p:cNvPr>
          <p:cNvGrpSpPr/>
          <p:nvPr/>
        </p:nvGrpSpPr>
        <p:grpSpPr>
          <a:xfrm>
            <a:off x="416219" y="1488347"/>
            <a:ext cx="1996602" cy="387741"/>
            <a:chOff x="566738" y="1601028"/>
            <a:chExt cx="2131860" cy="297047"/>
          </a:xfrm>
        </p:grpSpPr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A84CA18F-FE31-4329-8F79-5CC5BFDD9361}"/>
                </a:ext>
              </a:extLst>
            </p:cNvPr>
            <p:cNvSpPr txBox="1">
              <a:spLocks/>
            </p:cNvSpPr>
            <p:nvPr/>
          </p:nvSpPr>
          <p:spPr>
            <a:xfrm>
              <a:off x="754224" y="1615131"/>
              <a:ext cx="1944374" cy="282944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171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60873" algn="l"/>
                  <a:tab pos="97396" algn="l"/>
                </a:tabLst>
                <a:defRPr/>
              </a:pPr>
              <a:r>
                <a:rPr lang="ko-KR" altLang="en-US" sz="2400" kern="0" spc="-15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5A2B7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추천 </a:t>
              </a:r>
              <a:r>
                <a:rPr kumimoji="0" lang="ko-KR" altLang="en-US" sz="2400" b="0" i="0" u="none" strike="noStrike" kern="0" cap="none" spc="-15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5A2B7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알고리즘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50F3503-22D0-454A-8024-493E0DD544E3}"/>
                </a:ext>
              </a:extLst>
            </p:cNvPr>
            <p:cNvSpPr/>
            <p:nvPr/>
          </p:nvSpPr>
          <p:spPr>
            <a:xfrm>
              <a:off x="566738" y="1601028"/>
              <a:ext cx="80962" cy="285750"/>
            </a:xfrm>
            <a:prstGeom prst="rect">
              <a:avLst/>
            </a:prstGeom>
            <a:solidFill>
              <a:srgbClr val="35A2B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나눔바른고딕" panose="020B0603020101020101" pitchFamily="50" charset="-127"/>
                <a:cs typeface="+mn-cs"/>
              </a:endParaRPr>
            </a:p>
          </p:txBody>
        </p:sp>
      </p:grpSp>
      <p:sp>
        <p:nvSpPr>
          <p:cNvPr id="75" name="슬라이드 번호 개체 틀 2">
            <a:extLst>
              <a:ext uri="{FF2B5EF4-FFF2-40B4-BE49-F238E27FC236}">
                <a16:creationId xmlns:a16="http://schemas.microsoft.com/office/drawing/2014/main" id="{24C0180B-E56B-4930-984E-D7352DD6D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6046" y="6359585"/>
            <a:ext cx="2743200" cy="365125"/>
          </a:xfrm>
        </p:spPr>
        <p:txBody>
          <a:bodyPr/>
          <a:lstStyle/>
          <a:p>
            <a:r>
              <a:rPr lang="en-US" altLang="ko-KR" sz="1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8F53491-1290-480D-990B-41ED7D0358EC}"/>
              </a:ext>
            </a:extLst>
          </p:cNvPr>
          <p:cNvGrpSpPr/>
          <p:nvPr/>
        </p:nvGrpSpPr>
        <p:grpSpPr>
          <a:xfrm>
            <a:off x="-108930" y="416810"/>
            <a:ext cx="5013377" cy="986689"/>
            <a:chOff x="0" y="369696"/>
            <a:chExt cx="5013377" cy="986689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348EC124-5B29-4CDC-BC02-C63E49E3FC25}"/>
                </a:ext>
              </a:extLst>
            </p:cNvPr>
            <p:cNvSpPr/>
            <p:nvPr/>
          </p:nvSpPr>
          <p:spPr>
            <a:xfrm>
              <a:off x="0" y="442339"/>
              <a:ext cx="4942845" cy="7061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제목 1">
              <a:extLst>
                <a:ext uri="{FF2B5EF4-FFF2-40B4-BE49-F238E27FC236}">
                  <a16:creationId xmlns:a16="http://schemas.microsoft.com/office/drawing/2014/main" id="{69CA5205-D14C-4183-8A81-3D852885C41A}"/>
                </a:ext>
              </a:extLst>
            </p:cNvPr>
            <p:cNvSpPr txBox="1">
              <a:spLocks/>
            </p:cNvSpPr>
            <p:nvPr/>
          </p:nvSpPr>
          <p:spPr>
            <a:xfrm>
              <a:off x="416221" y="542818"/>
              <a:ext cx="4597156" cy="590931"/>
            </a:xfrm>
            <a:prstGeom prst="rect">
              <a:avLst/>
            </a:prstGeom>
            <a:noFill/>
          </p:spPr>
          <p:txBody>
            <a:bodyPr vert="horz" wrap="none" lIns="91440" tIns="45720" rIns="91440" bIns="45720" rtlCol="0" anchor="ctr">
              <a:spAutoFit/>
            </a:bodyPr>
            <a:lstStyle>
              <a:lvl1pPr algn="l" defTabSz="1007943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600" b="1" kern="1200" spc="-150" dirty="0">
                  <a:solidFill>
                    <a:srgbClr val="18698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defRPr>
              </a:lvl1pPr>
            </a:lstStyle>
            <a:p>
              <a:pPr marL="0" marR="0" lvl="0" indent="0" algn="l" defTabSz="1007943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>
                  <a:solidFill>
                    <a:schemeClr val="accent1">
                      <a:lumMod val="50000"/>
                    </a:schemeClr>
                  </a:solidFill>
                </a:rPr>
                <a:t>Collaborative Filtering</a:t>
              </a:r>
              <a:endParaRPr kumimoji="0" lang="ko-KR" altLang="en-US" sz="3600" b="1" i="0" u="none" strike="noStrike" kern="1200" cap="none" spc="-15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5153FE42-4F7F-4D45-AF28-5297E57EC693}"/>
                </a:ext>
              </a:extLst>
            </p:cNvPr>
            <p:cNvGrpSpPr/>
            <p:nvPr/>
          </p:nvGrpSpPr>
          <p:grpSpPr>
            <a:xfrm>
              <a:off x="398625" y="369696"/>
              <a:ext cx="697355" cy="111661"/>
              <a:chOff x="649041" y="692028"/>
              <a:chExt cx="774042" cy="141410"/>
            </a:xfrm>
          </p:grpSpPr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7BAFA7A1-54A4-4F43-B327-4CD198D79546}"/>
                  </a:ext>
                </a:extLst>
              </p:cNvPr>
              <p:cNvGrpSpPr/>
              <p:nvPr/>
            </p:nvGrpSpPr>
            <p:grpSpPr>
              <a:xfrm>
                <a:off x="649041" y="692028"/>
                <a:ext cx="141410" cy="141410"/>
                <a:chOff x="280736" y="284610"/>
                <a:chExt cx="74734" cy="74734"/>
              </a:xfrm>
            </p:grpSpPr>
            <p:cxnSp>
              <p:nvCxnSpPr>
                <p:cNvPr id="110" name="직선 연결선 109">
                  <a:extLst>
                    <a:ext uri="{FF2B5EF4-FFF2-40B4-BE49-F238E27FC236}">
                      <a16:creationId xmlns:a16="http://schemas.microsoft.com/office/drawing/2014/main" id="{D5D7BCFC-D395-4796-87E2-A2E2B1A3A0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8103" y="284610"/>
                  <a:ext cx="0" cy="7473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106582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11" name="직선 연결선 110">
                  <a:extLst>
                    <a:ext uri="{FF2B5EF4-FFF2-40B4-BE49-F238E27FC236}">
                      <a16:creationId xmlns:a16="http://schemas.microsoft.com/office/drawing/2014/main" id="{79E2CBDF-2C81-4791-862F-30150F0FBD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318103" y="284610"/>
                  <a:ext cx="0" cy="7473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106582"/>
                  </a:solidFill>
                  <a:prstDash val="solid"/>
                  <a:miter lim="800000"/>
                </a:ln>
                <a:effectLst/>
              </p:spPr>
            </p:cxnSp>
          </p:grpSp>
          <p:cxnSp>
            <p:nvCxnSpPr>
              <p:cNvPr id="109" name="직선 연결선 108">
                <a:extLst>
                  <a:ext uri="{FF2B5EF4-FFF2-40B4-BE49-F238E27FC236}">
                    <a16:creationId xmlns:a16="http://schemas.microsoft.com/office/drawing/2014/main" id="{0FB5FB8D-9CBC-47EC-A4E8-1E4A4E25AA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0225" y="762733"/>
                <a:ext cx="582858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106582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5D7FEBC2-38F4-4FFD-9FCE-FF0A56671555}"/>
                </a:ext>
              </a:extLst>
            </p:cNvPr>
            <p:cNvGrpSpPr/>
            <p:nvPr/>
          </p:nvGrpSpPr>
          <p:grpSpPr>
            <a:xfrm>
              <a:off x="1095980" y="1212155"/>
              <a:ext cx="2586061" cy="144230"/>
              <a:chOff x="754303" y="1212043"/>
              <a:chExt cx="2586061" cy="144230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0105A7DE-12FF-4E52-AEDD-4C0F6F96A31E}"/>
                  </a:ext>
                </a:extLst>
              </p:cNvPr>
              <p:cNvGrpSpPr/>
              <p:nvPr/>
            </p:nvGrpSpPr>
            <p:grpSpPr>
              <a:xfrm>
                <a:off x="754303" y="1212043"/>
                <a:ext cx="502626" cy="126210"/>
                <a:chOff x="590966" y="1212155"/>
                <a:chExt cx="502626" cy="126210"/>
              </a:xfrm>
              <a:grpFill/>
            </p:grpSpPr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FB278BC1-D259-425B-B810-089E1F682944}"/>
                    </a:ext>
                  </a:extLst>
                </p:cNvPr>
                <p:cNvSpPr/>
                <p:nvPr/>
              </p:nvSpPr>
              <p:spPr>
                <a:xfrm>
                  <a:off x="590966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타원 105">
                  <a:extLst>
                    <a:ext uri="{FF2B5EF4-FFF2-40B4-BE49-F238E27FC236}">
                      <a16:creationId xmlns:a16="http://schemas.microsoft.com/office/drawing/2014/main" id="{98183446-BFAC-4D70-B031-E901BC81B38C}"/>
                    </a:ext>
                  </a:extLst>
                </p:cNvPr>
                <p:cNvSpPr/>
                <p:nvPr/>
              </p:nvSpPr>
              <p:spPr>
                <a:xfrm>
                  <a:off x="781923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타원 106">
                  <a:extLst>
                    <a:ext uri="{FF2B5EF4-FFF2-40B4-BE49-F238E27FC236}">
                      <a16:creationId xmlns:a16="http://schemas.microsoft.com/office/drawing/2014/main" id="{D97B600A-92F9-4773-8384-5990C59C590A}"/>
                    </a:ext>
                  </a:extLst>
                </p:cNvPr>
                <p:cNvSpPr/>
                <p:nvPr/>
              </p:nvSpPr>
              <p:spPr>
                <a:xfrm>
                  <a:off x="967382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B49BA2EF-0AEC-4F86-9FF2-5A92EE499AAE}"/>
                  </a:ext>
                </a:extLst>
              </p:cNvPr>
              <p:cNvGrpSpPr/>
              <p:nvPr/>
            </p:nvGrpSpPr>
            <p:grpSpPr>
              <a:xfrm>
                <a:off x="1462909" y="1212043"/>
                <a:ext cx="491695" cy="135220"/>
                <a:chOff x="1212114" y="1203145"/>
                <a:chExt cx="491695" cy="135220"/>
              </a:xfrm>
              <a:grpFill/>
            </p:grpSpPr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137DD2DC-DF7F-4412-8FE8-946406A65190}"/>
                    </a:ext>
                  </a:extLst>
                </p:cNvPr>
                <p:cNvSpPr/>
                <p:nvPr/>
              </p:nvSpPr>
              <p:spPr>
                <a:xfrm>
                  <a:off x="1212114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C611F67B-C181-4A94-9248-82DF9BB16022}"/>
                    </a:ext>
                  </a:extLst>
                </p:cNvPr>
                <p:cNvSpPr/>
                <p:nvPr/>
              </p:nvSpPr>
              <p:spPr>
                <a:xfrm>
                  <a:off x="1577599" y="120314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5F16E287-3F24-41E3-8956-73488EC043A4}"/>
                    </a:ext>
                  </a:extLst>
                </p:cNvPr>
                <p:cNvSpPr/>
                <p:nvPr/>
              </p:nvSpPr>
              <p:spPr>
                <a:xfrm>
                  <a:off x="1393741" y="120314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B788D3A5-887F-499F-85DE-B39829595015}"/>
                  </a:ext>
                </a:extLst>
              </p:cNvPr>
              <p:cNvGrpSpPr/>
              <p:nvPr/>
            </p:nvGrpSpPr>
            <p:grpSpPr>
              <a:xfrm>
                <a:off x="2837738" y="1212155"/>
                <a:ext cx="502626" cy="126210"/>
                <a:chOff x="590966" y="1212155"/>
                <a:chExt cx="502626" cy="126210"/>
              </a:xfrm>
              <a:grpFill/>
            </p:grpSpPr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DA29076C-DC5E-4926-B34F-0AD95064CE40}"/>
                    </a:ext>
                  </a:extLst>
                </p:cNvPr>
                <p:cNvSpPr/>
                <p:nvPr/>
              </p:nvSpPr>
              <p:spPr>
                <a:xfrm>
                  <a:off x="590966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00372DED-07B9-4306-8BA4-99AA1A87AD46}"/>
                    </a:ext>
                  </a:extLst>
                </p:cNvPr>
                <p:cNvSpPr/>
                <p:nvPr/>
              </p:nvSpPr>
              <p:spPr>
                <a:xfrm>
                  <a:off x="781923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CA4D2AB-5E0E-49F8-8C9A-9145DD2CFE48}"/>
                    </a:ext>
                  </a:extLst>
                </p:cNvPr>
                <p:cNvSpPr/>
                <p:nvPr/>
              </p:nvSpPr>
              <p:spPr>
                <a:xfrm>
                  <a:off x="967382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790B644A-2E5A-4F1C-BE7B-CFE640961722}"/>
                  </a:ext>
                </a:extLst>
              </p:cNvPr>
              <p:cNvGrpSpPr/>
              <p:nvPr/>
            </p:nvGrpSpPr>
            <p:grpSpPr>
              <a:xfrm>
                <a:off x="2160584" y="1221053"/>
                <a:ext cx="491695" cy="135220"/>
                <a:chOff x="1212114" y="1203145"/>
                <a:chExt cx="491695" cy="135220"/>
              </a:xfrm>
              <a:grpFill/>
            </p:grpSpPr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2A2F737C-EE09-4CCC-93F9-3E28B5B44E47}"/>
                    </a:ext>
                  </a:extLst>
                </p:cNvPr>
                <p:cNvSpPr/>
                <p:nvPr/>
              </p:nvSpPr>
              <p:spPr>
                <a:xfrm>
                  <a:off x="1212114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989047E1-56BA-4E9C-B18C-1F5AF1EDF39E}"/>
                    </a:ext>
                  </a:extLst>
                </p:cNvPr>
                <p:cNvSpPr/>
                <p:nvPr/>
              </p:nvSpPr>
              <p:spPr>
                <a:xfrm>
                  <a:off x="1577599" y="120314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0DF0D0F0-5B26-40CD-93A4-8D2E6D1EF060}"/>
                    </a:ext>
                  </a:extLst>
                </p:cNvPr>
                <p:cNvSpPr/>
                <p:nvPr/>
              </p:nvSpPr>
              <p:spPr>
                <a:xfrm>
                  <a:off x="1393741" y="120314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1611AA0-E1C7-16E4-C9A3-3BF20F3A4D72}"/>
              </a:ext>
            </a:extLst>
          </p:cNvPr>
          <p:cNvSpPr txBox="1"/>
          <p:nvPr/>
        </p:nvSpPr>
        <p:spPr>
          <a:xfrm>
            <a:off x="591810" y="2187208"/>
            <a:ext cx="10547224" cy="4562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-</a:t>
            </a:r>
            <a:r>
              <a:rPr lang="ko-KR" altLang="en-US" sz="2400" b="1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추천 방식</a:t>
            </a:r>
            <a:endParaRPr lang="en-US" altLang="ko-KR" sz="2400" b="1" dirty="0">
              <a:solidFill>
                <a:srgbClr val="333333"/>
              </a:solidFill>
              <a:latin typeface="NanumGothic" pitchFamily="2" charset="-127"/>
              <a:ea typeface="NanumGothic" pitchFamily="2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본인과 비슷한 식성을 가진 사람들이 </a:t>
            </a:r>
            <a:endParaRPr lang="en-US" altLang="ko-KR" sz="2000" dirty="0">
              <a:solidFill>
                <a:srgbClr val="333333"/>
              </a:solidFill>
              <a:latin typeface="NanumGothic" pitchFamily="2" charset="-127"/>
              <a:ea typeface="NanumGothic" pitchFamily="2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선호하는 음식을 추천하는 </a:t>
            </a:r>
            <a:endParaRPr lang="en-US" altLang="ko-KR" sz="2000" dirty="0">
              <a:solidFill>
                <a:srgbClr val="333333"/>
              </a:solidFill>
              <a:latin typeface="NanumGothic" pitchFamily="2" charset="-127"/>
              <a:ea typeface="NanumGothic" pitchFamily="2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collaborative filtering</a:t>
            </a:r>
            <a:r>
              <a:rPr lang="ko-KR" altLang="en-US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을 사용</a:t>
            </a:r>
            <a:endParaRPr lang="en-US" altLang="ko-KR" sz="2000" dirty="0">
              <a:solidFill>
                <a:srgbClr val="333333"/>
              </a:solidFill>
              <a:latin typeface="NanumGothic" pitchFamily="2" charset="-127"/>
              <a:ea typeface="NanumGothic" pitchFamily="2" charset="-127"/>
            </a:endParaRPr>
          </a:p>
          <a:p>
            <a:pPr algn="l">
              <a:lnSpc>
                <a:spcPct val="150000"/>
              </a:lnSpc>
            </a:pPr>
            <a:endParaRPr lang="en-US" altLang="ko-KR" sz="2000" dirty="0">
              <a:solidFill>
                <a:srgbClr val="333333"/>
              </a:solidFill>
              <a:latin typeface="NanumGothic" pitchFamily="2" charset="-127"/>
              <a:ea typeface="NanumGothic" pitchFamily="2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사용자 첫 로그인 시에 진행한 </a:t>
            </a:r>
            <a:endParaRPr lang="en-US" altLang="ko-KR" sz="2000" dirty="0">
              <a:solidFill>
                <a:srgbClr val="333333"/>
              </a:solidFill>
              <a:latin typeface="NanumGothic" pitchFamily="2" charset="-127"/>
              <a:ea typeface="NanumGothic" pitchFamily="2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설문을 바탕으로 더미데이터를 구축하여</a:t>
            </a:r>
            <a:endParaRPr lang="en-US" altLang="ko-KR" sz="2000" dirty="0">
              <a:solidFill>
                <a:srgbClr val="333333"/>
              </a:solidFill>
              <a:latin typeface="NanumGothic" pitchFamily="2" charset="-127"/>
              <a:ea typeface="NanumGothic" pitchFamily="2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학습을 진행</a:t>
            </a:r>
            <a:r>
              <a:rPr lang="en-US" altLang="ko-KR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altLang="ko-KR" sz="2000" dirty="0">
              <a:solidFill>
                <a:srgbClr val="333333"/>
              </a:solidFill>
              <a:latin typeface="NanumGothic" pitchFamily="2" charset="-127"/>
              <a:ea typeface="NanumGothic" pitchFamily="2" charset="-127"/>
            </a:endParaRPr>
          </a:p>
          <a:p>
            <a:pPr algn="l">
              <a:lnSpc>
                <a:spcPct val="150000"/>
              </a:lnSpc>
            </a:pPr>
            <a:endParaRPr lang="en-US" altLang="ko-KR" sz="2000" dirty="0">
              <a:solidFill>
                <a:srgbClr val="333333"/>
              </a:solidFill>
              <a:latin typeface="NanumGothic" pitchFamily="2" charset="-127"/>
              <a:ea typeface="NanumGothic" pitchFamily="2" charset="-127"/>
            </a:endParaRPr>
          </a:p>
        </p:txBody>
      </p:sp>
      <p:pic>
        <p:nvPicPr>
          <p:cNvPr id="1026" name="Picture 2" descr="프로젝트 리뷰] Collaborative Filtering Based Movie Recommender System">
            <a:extLst>
              <a:ext uri="{FF2B5EF4-FFF2-40B4-BE49-F238E27FC236}">
                <a16:creationId xmlns:a16="http://schemas.microsoft.com/office/drawing/2014/main" id="{8E930229-43D7-6249-9081-0A76AB28F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678" y="2097434"/>
            <a:ext cx="6517064" cy="334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875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F218A73-A4FD-401F-BC83-407ACA66369B}"/>
              </a:ext>
            </a:extLst>
          </p:cNvPr>
          <p:cNvGrpSpPr/>
          <p:nvPr/>
        </p:nvGrpSpPr>
        <p:grpSpPr>
          <a:xfrm>
            <a:off x="251012" y="6337168"/>
            <a:ext cx="11940988" cy="409958"/>
            <a:chOff x="251012" y="6337168"/>
            <a:chExt cx="11940988" cy="409958"/>
          </a:xfrm>
          <a:solidFill>
            <a:schemeClr val="accent1">
              <a:lumMod val="50000"/>
            </a:schemeClr>
          </a:solidFill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558BFE7-6C52-485B-AAAD-FB0B69ECA75B}"/>
                </a:ext>
              </a:extLst>
            </p:cNvPr>
            <p:cNvSpPr/>
            <p:nvPr/>
          </p:nvSpPr>
          <p:spPr>
            <a:xfrm>
              <a:off x="251012" y="6400801"/>
              <a:ext cx="11940988" cy="28269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bg2">
                      <a:lumMod val="90000"/>
                    </a:schemeClr>
                  </a:solidFill>
                </a:rPr>
                <a:t> </a:t>
              </a:r>
            </a:p>
          </p:txBody>
        </p:sp>
        <p:pic>
          <p:nvPicPr>
            <p:cNvPr id="4" name="Picture 8" descr="TO. 메가패스 1줄 고백 새로고침 전체 4,985 나의 꿈에 도달하게 도와 ...">
              <a:extLst>
                <a:ext uri="{FF2B5EF4-FFF2-40B4-BE49-F238E27FC236}">
                  <a16:creationId xmlns:a16="http://schemas.microsoft.com/office/drawing/2014/main" id="{A004E7DC-44A5-4555-ACB6-16EE6D2F6B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43" b="25859"/>
            <a:stretch/>
          </p:blipFill>
          <p:spPr bwMode="auto">
            <a:xfrm>
              <a:off x="10081933" y="6337168"/>
              <a:ext cx="1659809" cy="409958"/>
            </a:xfrm>
            <a:prstGeom prst="rect">
              <a:avLst/>
            </a:prstGeom>
            <a:grpFill/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404C9D5-9452-4F70-80ED-9DA286E4CF27}"/>
              </a:ext>
            </a:extLst>
          </p:cNvPr>
          <p:cNvGrpSpPr/>
          <p:nvPr/>
        </p:nvGrpSpPr>
        <p:grpSpPr>
          <a:xfrm>
            <a:off x="416219" y="1488347"/>
            <a:ext cx="3041758" cy="387741"/>
            <a:chOff x="566738" y="1601028"/>
            <a:chExt cx="3247820" cy="297047"/>
          </a:xfrm>
        </p:grpSpPr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A84CA18F-FE31-4329-8F79-5CC5BFDD9361}"/>
                </a:ext>
              </a:extLst>
            </p:cNvPr>
            <p:cNvSpPr txBox="1">
              <a:spLocks/>
            </p:cNvSpPr>
            <p:nvPr/>
          </p:nvSpPr>
          <p:spPr>
            <a:xfrm>
              <a:off x="754222" y="1615131"/>
              <a:ext cx="3060336" cy="282944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171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60873" algn="l"/>
                  <a:tab pos="97396" algn="l"/>
                </a:tabLst>
                <a:defRPr/>
              </a:pPr>
              <a:r>
                <a:rPr kumimoji="0" lang="ko-KR" altLang="en-US" sz="2400" b="0" i="0" u="none" strike="noStrike" kern="0" cap="none" spc="-15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5A2B7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더미 데이터 구축 방법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50F3503-22D0-454A-8024-493E0DD544E3}"/>
                </a:ext>
              </a:extLst>
            </p:cNvPr>
            <p:cNvSpPr/>
            <p:nvPr/>
          </p:nvSpPr>
          <p:spPr>
            <a:xfrm>
              <a:off x="566738" y="1601028"/>
              <a:ext cx="80962" cy="285750"/>
            </a:xfrm>
            <a:prstGeom prst="rect">
              <a:avLst/>
            </a:prstGeom>
            <a:solidFill>
              <a:srgbClr val="35A2B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나눔바른고딕" panose="020B0603020101020101" pitchFamily="50" charset="-127"/>
                <a:cs typeface="+mn-cs"/>
              </a:endParaRPr>
            </a:p>
          </p:txBody>
        </p:sp>
      </p:grpSp>
      <p:sp>
        <p:nvSpPr>
          <p:cNvPr id="75" name="슬라이드 번호 개체 틀 2">
            <a:extLst>
              <a:ext uri="{FF2B5EF4-FFF2-40B4-BE49-F238E27FC236}">
                <a16:creationId xmlns:a16="http://schemas.microsoft.com/office/drawing/2014/main" id="{24C0180B-E56B-4930-984E-D7352DD6D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6046" y="6359585"/>
            <a:ext cx="2743200" cy="365125"/>
          </a:xfrm>
        </p:spPr>
        <p:txBody>
          <a:bodyPr/>
          <a:lstStyle/>
          <a:p>
            <a:r>
              <a:rPr lang="en-US" altLang="ko-KR" sz="1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8F53491-1290-480D-990B-41ED7D0358EC}"/>
              </a:ext>
            </a:extLst>
          </p:cNvPr>
          <p:cNvGrpSpPr/>
          <p:nvPr/>
        </p:nvGrpSpPr>
        <p:grpSpPr>
          <a:xfrm>
            <a:off x="-108930" y="416810"/>
            <a:ext cx="5013377" cy="986689"/>
            <a:chOff x="0" y="369696"/>
            <a:chExt cx="5013377" cy="986689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348EC124-5B29-4CDC-BC02-C63E49E3FC25}"/>
                </a:ext>
              </a:extLst>
            </p:cNvPr>
            <p:cNvSpPr/>
            <p:nvPr/>
          </p:nvSpPr>
          <p:spPr>
            <a:xfrm>
              <a:off x="0" y="442339"/>
              <a:ext cx="4942845" cy="7061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제목 1">
              <a:extLst>
                <a:ext uri="{FF2B5EF4-FFF2-40B4-BE49-F238E27FC236}">
                  <a16:creationId xmlns:a16="http://schemas.microsoft.com/office/drawing/2014/main" id="{69CA5205-D14C-4183-8A81-3D852885C41A}"/>
                </a:ext>
              </a:extLst>
            </p:cNvPr>
            <p:cNvSpPr txBox="1">
              <a:spLocks/>
            </p:cNvSpPr>
            <p:nvPr/>
          </p:nvSpPr>
          <p:spPr>
            <a:xfrm>
              <a:off x="416221" y="542818"/>
              <a:ext cx="4597156" cy="590931"/>
            </a:xfrm>
            <a:prstGeom prst="rect">
              <a:avLst/>
            </a:prstGeom>
            <a:noFill/>
          </p:spPr>
          <p:txBody>
            <a:bodyPr vert="horz" wrap="none" lIns="91440" tIns="45720" rIns="91440" bIns="45720" rtlCol="0" anchor="ctr">
              <a:spAutoFit/>
            </a:bodyPr>
            <a:lstStyle>
              <a:lvl1pPr algn="l" defTabSz="1007943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600" b="1" kern="1200" spc="-150" dirty="0">
                  <a:solidFill>
                    <a:srgbClr val="18698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defRPr>
              </a:lvl1pPr>
            </a:lstStyle>
            <a:p>
              <a:pPr marL="0" marR="0" lvl="0" indent="0" algn="l" defTabSz="1007943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>
                  <a:solidFill>
                    <a:schemeClr val="accent1">
                      <a:lumMod val="50000"/>
                    </a:schemeClr>
                  </a:solidFill>
                </a:rPr>
                <a:t>Collaborative Filtering</a:t>
              </a:r>
              <a:endParaRPr kumimoji="0" lang="ko-KR" altLang="en-US" sz="3600" b="1" i="0" u="none" strike="noStrike" kern="1200" cap="none" spc="-15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5153FE42-4F7F-4D45-AF28-5297E57EC693}"/>
                </a:ext>
              </a:extLst>
            </p:cNvPr>
            <p:cNvGrpSpPr/>
            <p:nvPr/>
          </p:nvGrpSpPr>
          <p:grpSpPr>
            <a:xfrm>
              <a:off x="398625" y="369696"/>
              <a:ext cx="697355" cy="111661"/>
              <a:chOff x="649041" y="692028"/>
              <a:chExt cx="774042" cy="141410"/>
            </a:xfrm>
          </p:grpSpPr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7BAFA7A1-54A4-4F43-B327-4CD198D79546}"/>
                  </a:ext>
                </a:extLst>
              </p:cNvPr>
              <p:cNvGrpSpPr/>
              <p:nvPr/>
            </p:nvGrpSpPr>
            <p:grpSpPr>
              <a:xfrm>
                <a:off x="649041" y="692028"/>
                <a:ext cx="141410" cy="141410"/>
                <a:chOff x="280736" y="284610"/>
                <a:chExt cx="74734" cy="74734"/>
              </a:xfrm>
            </p:grpSpPr>
            <p:cxnSp>
              <p:nvCxnSpPr>
                <p:cNvPr id="110" name="직선 연결선 109">
                  <a:extLst>
                    <a:ext uri="{FF2B5EF4-FFF2-40B4-BE49-F238E27FC236}">
                      <a16:creationId xmlns:a16="http://schemas.microsoft.com/office/drawing/2014/main" id="{D5D7BCFC-D395-4796-87E2-A2E2B1A3A0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8103" y="284610"/>
                  <a:ext cx="0" cy="7473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106582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11" name="직선 연결선 110">
                  <a:extLst>
                    <a:ext uri="{FF2B5EF4-FFF2-40B4-BE49-F238E27FC236}">
                      <a16:creationId xmlns:a16="http://schemas.microsoft.com/office/drawing/2014/main" id="{79E2CBDF-2C81-4791-862F-30150F0FBD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318103" y="284610"/>
                  <a:ext cx="0" cy="7473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106582"/>
                  </a:solidFill>
                  <a:prstDash val="solid"/>
                  <a:miter lim="800000"/>
                </a:ln>
                <a:effectLst/>
              </p:spPr>
            </p:cxnSp>
          </p:grpSp>
          <p:cxnSp>
            <p:nvCxnSpPr>
              <p:cNvPr id="109" name="직선 연결선 108">
                <a:extLst>
                  <a:ext uri="{FF2B5EF4-FFF2-40B4-BE49-F238E27FC236}">
                    <a16:creationId xmlns:a16="http://schemas.microsoft.com/office/drawing/2014/main" id="{0FB5FB8D-9CBC-47EC-A4E8-1E4A4E25AA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0225" y="762733"/>
                <a:ext cx="582858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106582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5D7FEBC2-38F4-4FFD-9FCE-FF0A56671555}"/>
                </a:ext>
              </a:extLst>
            </p:cNvPr>
            <p:cNvGrpSpPr/>
            <p:nvPr/>
          </p:nvGrpSpPr>
          <p:grpSpPr>
            <a:xfrm>
              <a:off x="1095980" y="1212155"/>
              <a:ext cx="2586061" cy="144230"/>
              <a:chOff x="754303" y="1212043"/>
              <a:chExt cx="2586061" cy="144230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0105A7DE-12FF-4E52-AEDD-4C0F6F96A31E}"/>
                  </a:ext>
                </a:extLst>
              </p:cNvPr>
              <p:cNvGrpSpPr/>
              <p:nvPr/>
            </p:nvGrpSpPr>
            <p:grpSpPr>
              <a:xfrm>
                <a:off x="754303" y="1212043"/>
                <a:ext cx="502626" cy="126210"/>
                <a:chOff x="590966" y="1212155"/>
                <a:chExt cx="502626" cy="126210"/>
              </a:xfrm>
              <a:grpFill/>
            </p:grpSpPr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FB278BC1-D259-425B-B810-089E1F682944}"/>
                    </a:ext>
                  </a:extLst>
                </p:cNvPr>
                <p:cNvSpPr/>
                <p:nvPr/>
              </p:nvSpPr>
              <p:spPr>
                <a:xfrm>
                  <a:off x="590966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타원 105">
                  <a:extLst>
                    <a:ext uri="{FF2B5EF4-FFF2-40B4-BE49-F238E27FC236}">
                      <a16:creationId xmlns:a16="http://schemas.microsoft.com/office/drawing/2014/main" id="{98183446-BFAC-4D70-B031-E901BC81B38C}"/>
                    </a:ext>
                  </a:extLst>
                </p:cNvPr>
                <p:cNvSpPr/>
                <p:nvPr/>
              </p:nvSpPr>
              <p:spPr>
                <a:xfrm>
                  <a:off x="781923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타원 106">
                  <a:extLst>
                    <a:ext uri="{FF2B5EF4-FFF2-40B4-BE49-F238E27FC236}">
                      <a16:creationId xmlns:a16="http://schemas.microsoft.com/office/drawing/2014/main" id="{D97B600A-92F9-4773-8384-5990C59C590A}"/>
                    </a:ext>
                  </a:extLst>
                </p:cNvPr>
                <p:cNvSpPr/>
                <p:nvPr/>
              </p:nvSpPr>
              <p:spPr>
                <a:xfrm>
                  <a:off x="967382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B49BA2EF-0AEC-4F86-9FF2-5A92EE499AAE}"/>
                  </a:ext>
                </a:extLst>
              </p:cNvPr>
              <p:cNvGrpSpPr/>
              <p:nvPr/>
            </p:nvGrpSpPr>
            <p:grpSpPr>
              <a:xfrm>
                <a:off x="1462909" y="1212043"/>
                <a:ext cx="491695" cy="135220"/>
                <a:chOff x="1212114" y="1203145"/>
                <a:chExt cx="491695" cy="135220"/>
              </a:xfrm>
              <a:grpFill/>
            </p:grpSpPr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137DD2DC-DF7F-4412-8FE8-946406A65190}"/>
                    </a:ext>
                  </a:extLst>
                </p:cNvPr>
                <p:cNvSpPr/>
                <p:nvPr/>
              </p:nvSpPr>
              <p:spPr>
                <a:xfrm>
                  <a:off x="1212114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C611F67B-C181-4A94-9248-82DF9BB16022}"/>
                    </a:ext>
                  </a:extLst>
                </p:cNvPr>
                <p:cNvSpPr/>
                <p:nvPr/>
              </p:nvSpPr>
              <p:spPr>
                <a:xfrm>
                  <a:off x="1577599" y="120314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5F16E287-3F24-41E3-8956-73488EC043A4}"/>
                    </a:ext>
                  </a:extLst>
                </p:cNvPr>
                <p:cNvSpPr/>
                <p:nvPr/>
              </p:nvSpPr>
              <p:spPr>
                <a:xfrm>
                  <a:off x="1393741" y="120314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B788D3A5-887F-499F-85DE-B39829595015}"/>
                  </a:ext>
                </a:extLst>
              </p:cNvPr>
              <p:cNvGrpSpPr/>
              <p:nvPr/>
            </p:nvGrpSpPr>
            <p:grpSpPr>
              <a:xfrm>
                <a:off x="2837738" y="1212155"/>
                <a:ext cx="502626" cy="126210"/>
                <a:chOff x="590966" y="1212155"/>
                <a:chExt cx="502626" cy="126210"/>
              </a:xfrm>
              <a:grpFill/>
            </p:grpSpPr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DA29076C-DC5E-4926-B34F-0AD95064CE40}"/>
                    </a:ext>
                  </a:extLst>
                </p:cNvPr>
                <p:cNvSpPr/>
                <p:nvPr/>
              </p:nvSpPr>
              <p:spPr>
                <a:xfrm>
                  <a:off x="590966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00372DED-07B9-4306-8BA4-99AA1A87AD46}"/>
                    </a:ext>
                  </a:extLst>
                </p:cNvPr>
                <p:cNvSpPr/>
                <p:nvPr/>
              </p:nvSpPr>
              <p:spPr>
                <a:xfrm>
                  <a:off x="781923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CA4D2AB-5E0E-49F8-8C9A-9145DD2CFE48}"/>
                    </a:ext>
                  </a:extLst>
                </p:cNvPr>
                <p:cNvSpPr/>
                <p:nvPr/>
              </p:nvSpPr>
              <p:spPr>
                <a:xfrm>
                  <a:off x="967382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790B644A-2E5A-4F1C-BE7B-CFE640961722}"/>
                  </a:ext>
                </a:extLst>
              </p:cNvPr>
              <p:cNvGrpSpPr/>
              <p:nvPr/>
            </p:nvGrpSpPr>
            <p:grpSpPr>
              <a:xfrm>
                <a:off x="2160584" y="1221053"/>
                <a:ext cx="491695" cy="135220"/>
                <a:chOff x="1212114" y="1203145"/>
                <a:chExt cx="491695" cy="135220"/>
              </a:xfrm>
              <a:grpFill/>
            </p:grpSpPr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2A2F737C-EE09-4CCC-93F9-3E28B5B44E47}"/>
                    </a:ext>
                  </a:extLst>
                </p:cNvPr>
                <p:cNvSpPr/>
                <p:nvPr/>
              </p:nvSpPr>
              <p:spPr>
                <a:xfrm>
                  <a:off x="1212114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989047E1-56BA-4E9C-B18C-1F5AF1EDF39E}"/>
                    </a:ext>
                  </a:extLst>
                </p:cNvPr>
                <p:cNvSpPr/>
                <p:nvPr/>
              </p:nvSpPr>
              <p:spPr>
                <a:xfrm>
                  <a:off x="1577599" y="120314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0DF0D0F0-5B26-40CD-93A4-8D2E6D1EF060}"/>
                    </a:ext>
                  </a:extLst>
                </p:cNvPr>
                <p:cNvSpPr/>
                <p:nvPr/>
              </p:nvSpPr>
              <p:spPr>
                <a:xfrm>
                  <a:off x="1393741" y="120314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1611AA0-E1C7-16E4-C9A3-3BF20F3A4D72}"/>
              </a:ext>
            </a:extLst>
          </p:cNvPr>
          <p:cNvSpPr txBox="1"/>
          <p:nvPr/>
        </p:nvSpPr>
        <p:spPr>
          <a:xfrm>
            <a:off x="461938" y="2719468"/>
            <a:ext cx="10547224" cy="2808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설문 </a:t>
            </a:r>
            <a:r>
              <a:rPr lang="en-US" altLang="ko-KR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100</a:t>
            </a:r>
            <a:r>
              <a:rPr lang="ko-KR" altLang="en-US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명치를 기준으로 </a:t>
            </a:r>
            <a:endParaRPr lang="en-US" altLang="ko-KR" sz="2000" dirty="0">
              <a:solidFill>
                <a:srgbClr val="333333"/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유저들이 선호하는 음식의 경우 평점 </a:t>
            </a:r>
            <a:r>
              <a:rPr lang="en-US" altLang="ko-KR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4~5</a:t>
            </a:r>
            <a:r>
              <a:rPr lang="ko-KR" altLang="en-US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점</a:t>
            </a:r>
            <a:endParaRPr lang="en-US" altLang="ko-KR" sz="2000" dirty="0">
              <a:solidFill>
                <a:srgbClr val="333333"/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유저들이 싫어하는 음식의 경우 평점 </a:t>
            </a:r>
            <a:r>
              <a:rPr lang="en-US" altLang="ko-KR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1~2</a:t>
            </a:r>
            <a:r>
              <a:rPr lang="ko-KR" altLang="en-US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점</a:t>
            </a:r>
            <a:endParaRPr lang="en-US" altLang="ko-KR" sz="2000" dirty="0">
              <a:solidFill>
                <a:srgbClr val="333333"/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나머지 음식들의 경우 </a:t>
            </a:r>
            <a:r>
              <a:rPr lang="en-US" altLang="ko-KR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2~4</a:t>
            </a:r>
            <a:r>
              <a:rPr lang="ko-KR" altLang="en-US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점으로 평가했다는</a:t>
            </a:r>
            <a:r>
              <a:rPr lang="en-US" altLang="ko-KR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ko-KR" altLang="en-US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가정으로</a:t>
            </a:r>
            <a:endParaRPr lang="en-US" altLang="ko-KR" sz="2000" dirty="0">
              <a:solidFill>
                <a:srgbClr val="333333"/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err="1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Mockaroo</a:t>
            </a:r>
            <a:r>
              <a:rPr lang="ko-KR" altLang="en-US" sz="2000" dirty="0" err="1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를</a:t>
            </a:r>
            <a:r>
              <a:rPr lang="ko-KR" altLang="en-US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 통해 약 </a:t>
            </a:r>
            <a:r>
              <a:rPr lang="en-US" altLang="ko-KR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5</a:t>
            </a:r>
            <a:r>
              <a:rPr lang="ko-KR" altLang="en-US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만개의 더미 데이터를 구축</a:t>
            </a:r>
            <a:endParaRPr lang="en-US" altLang="ko-KR" sz="2000" dirty="0">
              <a:solidFill>
                <a:srgbClr val="333333"/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333333"/>
              </a:solidFill>
              <a:latin typeface="NanumGothic" pitchFamily="2" charset="-127"/>
              <a:ea typeface="NanumGothic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9956B2-1F3C-7B4F-92A9-7FD79ED87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567" y="2563230"/>
            <a:ext cx="4914228" cy="27605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84AFC14-BE31-0B48-AC9B-B1FC030EDF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1567" y="1784109"/>
            <a:ext cx="1701740" cy="45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77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8E833F-D0E6-4306-34A3-04102B643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36D57-7630-468D-8097-B198F9922112}" type="slidenum">
              <a:rPr lang="ko-KR" altLang="en-US" smtClean="0"/>
              <a:pPr/>
              <a:t>3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0E622B3-1ECF-954F-B792-28CDD2AA5CBA}"/>
              </a:ext>
            </a:extLst>
          </p:cNvPr>
          <p:cNvGrpSpPr/>
          <p:nvPr/>
        </p:nvGrpSpPr>
        <p:grpSpPr>
          <a:xfrm>
            <a:off x="3885001" y="2569595"/>
            <a:ext cx="5458624" cy="1718810"/>
            <a:chOff x="1" y="369696"/>
            <a:chExt cx="4789860" cy="98668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6059A4F-C773-B004-11CB-4A18C778D30C}"/>
                </a:ext>
              </a:extLst>
            </p:cNvPr>
            <p:cNvSpPr/>
            <p:nvPr/>
          </p:nvSpPr>
          <p:spPr>
            <a:xfrm>
              <a:off x="1" y="442339"/>
              <a:ext cx="3305624" cy="7061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07EFF177-35BC-852B-FF92-0B9369D5FFEA}"/>
                </a:ext>
              </a:extLst>
            </p:cNvPr>
            <p:cNvSpPr txBox="1">
              <a:spLocks/>
            </p:cNvSpPr>
            <p:nvPr/>
          </p:nvSpPr>
          <p:spPr>
            <a:xfrm>
              <a:off x="416221" y="668670"/>
              <a:ext cx="4373640" cy="339226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1007943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600" b="1" kern="1200" spc="-150" dirty="0">
                  <a:solidFill>
                    <a:srgbClr val="18698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defRPr>
              </a:lvl1pPr>
            </a:lstStyle>
            <a:p>
              <a:pPr marL="0" marR="0" lvl="0" indent="0" algn="l" defTabSz="1007943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</a:rPr>
                <a:t>프로젝트 내용</a:t>
              </a:r>
              <a:endParaRPr kumimoji="0" lang="ko-KR" altLang="en-US" sz="3600" b="1" i="0" u="none" strike="noStrike" kern="1200" cap="none" spc="-15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9003CF6-C714-AAE8-7909-1AE955BEC3E7}"/>
                </a:ext>
              </a:extLst>
            </p:cNvPr>
            <p:cNvGrpSpPr/>
            <p:nvPr/>
          </p:nvGrpSpPr>
          <p:grpSpPr>
            <a:xfrm>
              <a:off x="398625" y="369696"/>
              <a:ext cx="697355" cy="111661"/>
              <a:chOff x="649041" y="692028"/>
              <a:chExt cx="774042" cy="141410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ED9646C8-5B33-3E9D-2490-E68EF4201E33}"/>
                  </a:ext>
                </a:extLst>
              </p:cNvPr>
              <p:cNvGrpSpPr/>
              <p:nvPr/>
            </p:nvGrpSpPr>
            <p:grpSpPr>
              <a:xfrm>
                <a:off x="649041" y="692028"/>
                <a:ext cx="141410" cy="141410"/>
                <a:chOff x="280736" y="284610"/>
                <a:chExt cx="74734" cy="74734"/>
              </a:xfrm>
            </p:grpSpPr>
            <p:cxnSp>
              <p:nvCxnSpPr>
                <p:cNvPr id="26" name="직선 연결선 109">
                  <a:extLst>
                    <a:ext uri="{FF2B5EF4-FFF2-40B4-BE49-F238E27FC236}">
                      <a16:creationId xmlns:a16="http://schemas.microsoft.com/office/drawing/2014/main" id="{FB42C599-921C-01CF-7DDE-E57287FBCA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8103" y="284610"/>
                  <a:ext cx="0" cy="7473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106582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7" name="직선 연결선 110">
                  <a:extLst>
                    <a:ext uri="{FF2B5EF4-FFF2-40B4-BE49-F238E27FC236}">
                      <a16:creationId xmlns:a16="http://schemas.microsoft.com/office/drawing/2014/main" id="{DC96908E-EFD7-3C4E-85F7-0F2CB0792B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318103" y="284610"/>
                  <a:ext cx="0" cy="7473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106582"/>
                  </a:solidFill>
                  <a:prstDash val="solid"/>
                  <a:miter lim="800000"/>
                </a:ln>
                <a:effectLst/>
              </p:spPr>
            </p:cxnSp>
          </p:grpSp>
          <p:cxnSp>
            <p:nvCxnSpPr>
              <p:cNvPr id="25" name="직선 연결선 108">
                <a:extLst>
                  <a:ext uri="{FF2B5EF4-FFF2-40B4-BE49-F238E27FC236}">
                    <a16:creationId xmlns:a16="http://schemas.microsoft.com/office/drawing/2014/main" id="{03D47F70-8B8D-4702-DF2D-E1B4C54E59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0225" y="762733"/>
                <a:ext cx="582858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106582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878DFF4-E13D-6FE7-2FF9-D1E6B6832661}"/>
                </a:ext>
              </a:extLst>
            </p:cNvPr>
            <p:cNvGrpSpPr/>
            <p:nvPr/>
          </p:nvGrpSpPr>
          <p:grpSpPr>
            <a:xfrm>
              <a:off x="1095980" y="1212155"/>
              <a:ext cx="2586061" cy="144230"/>
              <a:chOff x="754303" y="1212043"/>
              <a:chExt cx="2586061" cy="144230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28390B5F-DED4-FEC6-B96B-0B1B3523B33B}"/>
                  </a:ext>
                </a:extLst>
              </p:cNvPr>
              <p:cNvGrpSpPr/>
              <p:nvPr/>
            </p:nvGrpSpPr>
            <p:grpSpPr>
              <a:xfrm>
                <a:off x="754303" y="1212043"/>
                <a:ext cx="502626" cy="126210"/>
                <a:chOff x="590966" y="1212155"/>
                <a:chExt cx="502626" cy="126210"/>
              </a:xfrm>
              <a:grpFill/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C53072CF-1737-FD2A-7D54-E55668FB0461}"/>
                    </a:ext>
                  </a:extLst>
                </p:cNvPr>
                <p:cNvSpPr/>
                <p:nvPr/>
              </p:nvSpPr>
              <p:spPr>
                <a:xfrm>
                  <a:off x="590966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D40F9B21-2420-BB11-C367-0994A5581E9F}"/>
                    </a:ext>
                  </a:extLst>
                </p:cNvPr>
                <p:cNvSpPr/>
                <p:nvPr/>
              </p:nvSpPr>
              <p:spPr>
                <a:xfrm>
                  <a:off x="781923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A1E01F3-EF44-2EE8-BD0A-67A7D4DC2159}"/>
                    </a:ext>
                  </a:extLst>
                </p:cNvPr>
                <p:cNvSpPr/>
                <p:nvPr/>
              </p:nvSpPr>
              <p:spPr>
                <a:xfrm>
                  <a:off x="967382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B374799A-3809-247C-27B1-81683C8ED1D4}"/>
                  </a:ext>
                </a:extLst>
              </p:cNvPr>
              <p:cNvGrpSpPr/>
              <p:nvPr/>
            </p:nvGrpSpPr>
            <p:grpSpPr>
              <a:xfrm>
                <a:off x="1462909" y="1212043"/>
                <a:ext cx="491695" cy="135220"/>
                <a:chOff x="1212114" y="1203145"/>
                <a:chExt cx="491695" cy="135220"/>
              </a:xfrm>
              <a:grpFill/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F45723EE-6C78-A3DB-750B-5CD3956BC927}"/>
                    </a:ext>
                  </a:extLst>
                </p:cNvPr>
                <p:cNvSpPr/>
                <p:nvPr/>
              </p:nvSpPr>
              <p:spPr>
                <a:xfrm>
                  <a:off x="1212114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2DD3EF8-CDFE-818A-E4AA-39246A8BA0BF}"/>
                    </a:ext>
                  </a:extLst>
                </p:cNvPr>
                <p:cNvSpPr/>
                <p:nvPr/>
              </p:nvSpPr>
              <p:spPr>
                <a:xfrm>
                  <a:off x="1577599" y="120314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9365EB22-B4EE-DD56-75EF-95089FE91D9D}"/>
                    </a:ext>
                  </a:extLst>
                </p:cNvPr>
                <p:cNvSpPr/>
                <p:nvPr/>
              </p:nvSpPr>
              <p:spPr>
                <a:xfrm>
                  <a:off x="1393741" y="120314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7D9CAB2-C400-ED0A-5042-C43F2AB4A980}"/>
                  </a:ext>
                </a:extLst>
              </p:cNvPr>
              <p:cNvGrpSpPr/>
              <p:nvPr/>
            </p:nvGrpSpPr>
            <p:grpSpPr>
              <a:xfrm>
                <a:off x="2837738" y="1212155"/>
                <a:ext cx="502626" cy="126210"/>
                <a:chOff x="590966" y="1212155"/>
                <a:chExt cx="502626" cy="126210"/>
              </a:xfrm>
              <a:grpFill/>
            </p:grpSpPr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8B0820AC-CA87-2D73-67B3-5794CD7ECC02}"/>
                    </a:ext>
                  </a:extLst>
                </p:cNvPr>
                <p:cNvSpPr/>
                <p:nvPr/>
              </p:nvSpPr>
              <p:spPr>
                <a:xfrm>
                  <a:off x="590966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064EACFB-D8A4-CBF1-1FD2-BEDCCB530D7D}"/>
                    </a:ext>
                  </a:extLst>
                </p:cNvPr>
                <p:cNvSpPr/>
                <p:nvPr/>
              </p:nvSpPr>
              <p:spPr>
                <a:xfrm>
                  <a:off x="781923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A1E0A304-579B-87DD-A86A-42DEF36AC84B}"/>
                    </a:ext>
                  </a:extLst>
                </p:cNvPr>
                <p:cNvSpPr/>
                <p:nvPr/>
              </p:nvSpPr>
              <p:spPr>
                <a:xfrm>
                  <a:off x="967382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4FAB645F-E794-9FB8-0DE4-FC6D3675798C}"/>
                  </a:ext>
                </a:extLst>
              </p:cNvPr>
              <p:cNvGrpSpPr/>
              <p:nvPr/>
            </p:nvGrpSpPr>
            <p:grpSpPr>
              <a:xfrm>
                <a:off x="2160584" y="1221053"/>
                <a:ext cx="491695" cy="135220"/>
                <a:chOff x="1212114" y="1203145"/>
                <a:chExt cx="491695" cy="135220"/>
              </a:xfrm>
              <a:grpFill/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00F2D60E-A428-7A8E-1979-D1157B83C33E}"/>
                    </a:ext>
                  </a:extLst>
                </p:cNvPr>
                <p:cNvSpPr/>
                <p:nvPr/>
              </p:nvSpPr>
              <p:spPr>
                <a:xfrm>
                  <a:off x="1212114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A3B741E2-A765-4FF6-2AB3-80A4F295449E}"/>
                    </a:ext>
                  </a:extLst>
                </p:cNvPr>
                <p:cNvSpPr/>
                <p:nvPr/>
              </p:nvSpPr>
              <p:spPr>
                <a:xfrm>
                  <a:off x="1577599" y="120314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B3B06FCE-A984-BB16-2C77-6856BF9281F0}"/>
                    </a:ext>
                  </a:extLst>
                </p:cNvPr>
                <p:cNvSpPr/>
                <p:nvPr/>
              </p:nvSpPr>
              <p:spPr>
                <a:xfrm>
                  <a:off x="1393741" y="120314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6200E09-574E-B501-3D1C-692C4CAF05AE}"/>
              </a:ext>
            </a:extLst>
          </p:cNvPr>
          <p:cNvGrpSpPr/>
          <p:nvPr/>
        </p:nvGrpSpPr>
        <p:grpSpPr>
          <a:xfrm>
            <a:off x="251012" y="6337168"/>
            <a:ext cx="11940988" cy="409958"/>
            <a:chOff x="251012" y="6337168"/>
            <a:chExt cx="11940988" cy="409958"/>
          </a:xfrm>
          <a:solidFill>
            <a:schemeClr val="accent1">
              <a:lumMod val="50000"/>
            </a:schemeClr>
          </a:solidFill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1AD2BFD-4986-092C-3C65-D92493298039}"/>
                </a:ext>
              </a:extLst>
            </p:cNvPr>
            <p:cNvSpPr/>
            <p:nvPr/>
          </p:nvSpPr>
          <p:spPr>
            <a:xfrm>
              <a:off x="251012" y="6400801"/>
              <a:ext cx="11940988" cy="28269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bg2">
                      <a:lumMod val="90000"/>
                    </a:schemeClr>
                  </a:solidFill>
                </a:rPr>
                <a:t> </a:t>
              </a:r>
            </a:p>
          </p:txBody>
        </p:sp>
        <p:pic>
          <p:nvPicPr>
            <p:cNvPr id="30" name="Picture 8" descr="TO. 메가패스 1줄 고백 새로고침 전체 4,985 나의 꿈에 도달하게 도와 ...">
              <a:extLst>
                <a:ext uri="{FF2B5EF4-FFF2-40B4-BE49-F238E27FC236}">
                  <a16:creationId xmlns:a16="http://schemas.microsoft.com/office/drawing/2014/main" id="{1A97EA44-2D4E-C0BB-68A4-F33643FF1D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43" b="25859"/>
            <a:stretch/>
          </p:blipFill>
          <p:spPr bwMode="auto">
            <a:xfrm>
              <a:off x="10081933" y="6337168"/>
              <a:ext cx="1659809" cy="409958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309394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F218A73-A4FD-401F-BC83-407ACA66369B}"/>
              </a:ext>
            </a:extLst>
          </p:cNvPr>
          <p:cNvGrpSpPr/>
          <p:nvPr/>
        </p:nvGrpSpPr>
        <p:grpSpPr>
          <a:xfrm>
            <a:off x="251012" y="6337168"/>
            <a:ext cx="11940988" cy="409958"/>
            <a:chOff x="251012" y="6337168"/>
            <a:chExt cx="11940988" cy="409958"/>
          </a:xfrm>
          <a:solidFill>
            <a:schemeClr val="accent1">
              <a:lumMod val="50000"/>
            </a:schemeClr>
          </a:solidFill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558BFE7-6C52-485B-AAAD-FB0B69ECA75B}"/>
                </a:ext>
              </a:extLst>
            </p:cNvPr>
            <p:cNvSpPr/>
            <p:nvPr/>
          </p:nvSpPr>
          <p:spPr>
            <a:xfrm>
              <a:off x="251012" y="6400801"/>
              <a:ext cx="11940988" cy="28269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bg2">
                      <a:lumMod val="90000"/>
                    </a:schemeClr>
                  </a:solidFill>
                </a:rPr>
                <a:t> </a:t>
              </a:r>
            </a:p>
          </p:txBody>
        </p:sp>
        <p:pic>
          <p:nvPicPr>
            <p:cNvPr id="4" name="Picture 8" descr="TO. 메가패스 1줄 고백 새로고침 전체 4,985 나의 꿈에 도달하게 도와 ...">
              <a:extLst>
                <a:ext uri="{FF2B5EF4-FFF2-40B4-BE49-F238E27FC236}">
                  <a16:creationId xmlns:a16="http://schemas.microsoft.com/office/drawing/2014/main" id="{A004E7DC-44A5-4555-ACB6-16EE6D2F6B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43" b="25859"/>
            <a:stretch/>
          </p:blipFill>
          <p:spPr bwMode="auto">
            <a:xfrm>
              <a:off x="10081933" y="6337168"/>
              <a:ext cx="1659809" cy="409958"/>
            </a:xfrm>
            <a:prstGeom prst="rect">
              <a:avLst/>
            </a:prstGeom>
            <a:grpFill/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404C9D5-9452-4F70-80ED-9DA286E4CF27}"/>
              </a:ext>
            </a:extLst>
          </p:cNvPr>
          <p:cNvGrpSpPr/>
          <p:nvPr/>
        </p:nvGrpSpPr>
        <p:grpSpPr>
          <a:xfrm>
            <a:off x="416219" y="1488347"/>
            <a:ext cx="3955472" cy="387741"/>
            <a:chOff x="566738" y="1601028"/>
            <a:chExt cx="4223432" cy="297047"/>
          </a:xfrm>
        </p:grpSpPr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A84CA18F-FE31-4329-8F79-5CC5BFDD9361}"/>
                </a:ext>
              </a:extLst>
            </p:cNvPr>
            <p:cNvSpPr txBox="1">
              <a:spLocks/>
            </p:cNvSpPr>
            <p:nvPr/>
          </p:nvSpPr>
          <p:spPr>
            <a:xfrm>
              <a:off x="754224" y="1615131"/>
              <a:ext cx="4035946" cy="282944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171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60873" algn="l"/>
                  <a:tab pos="97396" algn="l"/>
                </a:tabLst>
                <a:defRPr/>
              </a:pPr>
              <a:r>
                <a:rPr kumimoji="0" lang="ko-KR" altLang="en-US" sz="2400" b="0" i="0" u="none" strike="noStrike" kern="0" cap="none" spc="-15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5A2B7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문제 정의</a:t>
              </a:r>
              <a:r>
                <a:rPr kumimoji="0" lang="en-US" altLang="ko-KR" sz="2400" b="0" i="0" u="none" strike="noStrike" kern="0" cap="none" spc="-15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5A2B7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kumimoji="0" lang="ko-KR" altLang="en-US" sz="2400" b="0" i="0" u="none" strike="noStrike" kern="0" cap="none" spc="-15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5A2B7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알고리즘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50F3503-22D0-454A-8024-493E0DD544E3}"/>
                </a:ext>
              </a:extLst>
            </p:cNvPr>
            <p:cNvSpPr/>
            <p:nvPr/>
          </p:nvSpPr>
          <p:spPr>
            <a:xfrm>
              <a:off x="566738" y="1601028"/>
              <a:ext cx="80962" cy="285750"/>
            </a:xfrm>
            <a:prstGeom prst="rect">
              <a:avLst/>
            </a:prstGeom>
            <a:solidFill>
              <a:srgbClr val="35A2B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나눔바른고딕" panose="020B0603020101020101" pitchFamily="50" charset="-127"/>
                <a:cs typeface="+mn-cs"/>
              </a:endParaRPr>
            </a:p>
          </p:txBody>
        </p:sp>
      </p:grpSp>
      <p:sp>
        <p:nvSpPr>
          <p:cNvPr id="75" name="슬라이드 번호 개체 틀 2">
            <a:extLst>
              <a:ext uri="{FF2B5EF4-FFF2-40B4-BE49-F238E27FC236}">
                <a16:creationId xmlns:a16="http://schemas.microsoft.com/office/drawing/2014/main" id="{24C0180B-E56B-4930-984E-D7352DD6D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6046" y="6359585"/>
            <a:ext cx="2743200" cy="365125"/>
          </a:xfrm>
        </p:spPr>
        <p:txBody>
          <a:bodyPr/>
          <a:lstStyle/>
          <a:p>
            <a:r>
              <a:rPr lang="en-US" altLang="ko-KR" sz="1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1</a:t>
            </a:r>
            <a:endParaRPr lang="ko-KR" altLang="en-US" sz="1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8F53491-1290-480D-990B-41ED7D0358EC}"/>
              </a:ext>
            </a:extLst>
          </p:cNvPr>
          <p:cNvGrpSpPr/>
          <p:nvPr/>
        </p:nvGrpSpPr>
        <p:grpSpPr>
          <a:xfrm>
            <a:off x="-108930" y="416810"/>
            <a:ext cx="3682041" cy="986689"/>
            <a:chOff x="0" y="369696"/>
            <a:chExt cx="3682041" cy="986689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348EC124-5B29-4CDC-BC02-C63E49E3FC25}"/>
                </a:ext>
              </a:extLst>
            </p:cNvPr>
            <p:cNvSpPr/>
            <p:nvPr/>
          </p:nvSpPr>
          <p:spPr>
            <a:xfrm>
              <a:off x="0" y="442339"/>
              <a:ext cx="3305625" cy="7061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제목 1">
              <a:extLst>
                <a:ext uri="{FF2B5EF4-FFF2-40B4-BE49-F238E27FC236}">
                  <a16:creationId xmlns:a16="http://schemas.microsoft.com/office/drawing/2014/main" id="{69CA5205-D14C-4183-8A81-3D852885C41A}"/>
                </a:ext>
              </a:extLst>
            </p:cNvPr>
            <p:cNvSpPr txBox="1">
              <a:spLocks/>
            </p:cNvSpPr>
            <p:nvPr/>
          </p:nvSpPr>
          <p:spPr>
            <a:xfrm>
              <a:off x="416221" y="542818"/>
              <a:ext cx="2981907" cy="590931"/>
            </a:xfrm>
            <a:prstGeom prst="rect">
              <a:avLst/>
            </a:prstGeom>
            <a:noFill/>
          </p:spPr>
          <p:txBody>
            <a:bodyPr vert="horz" wrap="none" lIns="91440" tIns="45720" rIns="91440" bIns="45720" rtlCol="0" anchor="ctr">
              <a:spAutoFit/>
            </a:bodyPr>
            <a:lstStyle>
              <a:lvl1pPr algn="l" defTabSz="1007943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600" b="1" kern="1200" spc="-150" dirty="0">
                  <a:solidFill>
                    <a:srgbClr val="18698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defRPr>
              </a:lvl1pPr>
            </a:lstStyle>
            <a:p>
              <a:pPr marL="0" marR="0" lvl="0" indent="0" algn="l" defTabSz="1007943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</a:rPr>
                <a:t>프로젝트 내용</a:t>
              </a:r>
              <a:endParaRPr kumimoji="0" lang="ko-KR" altLang="en-US" sz="3600" b="1" i="0" u="none" strike="noStrike" kern="1200" cap="none" spc="-15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5153FE42-4F7F-4D45-AF28-5297E57EC693}"/>
                </a:ext>
              </a:extLst>
            </p:cNvPr>
            <p:cNvGrpSpPr/>
            <p:nvPr/>
          </p:nvGrpSpPr>
          <p:grpSpPr>
            <a:xfrm>
              <a:off x="398625" y="369696"/>
              <a:ext cx="697355" cy="111661"/>
              <a:chOff x="649041" y="692028"/>
              <a:chExt cx="774042" cy="141410"/>
            </a:xfrm>
          </p:grpSpPr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7BAFA7A1-54A4-4F43-B327-4CD198D79546}"/>
                  </a:ext>
                </a:extLst>
              </p:cNvPr>
              <p:cNvGrpSpPr/>
              <p:nvPr/>
            </p:nvGrpSpPr>
            <p:grpSpPr>
              <a:xfrm>
                <a:off x="649041" y="692028"/>
                <a:ext cx="141410" cy="141410"/>
                <a:chOff x="280736" y="284610"/>
                <a:chExt cx="74734" cy="74734"/>
              </a:xfrm>
            </p:grpSpPr>
            <p:cxnSp>
              <p:nvCxnSpPr>
                <p:cNvPr id="110" name="직선 연결선 109">
                  <a:extLst>
                    <a:ext uri="{FF2B5EF4-FFF2-40B4-BE49-F238E27FC236}">
                      <a16:creationId xmlns:a16="http://schemas.microsoft.com/office/drawing/2014/main" id="{D5D7BCFC-D395-4796-87E2-A2E2B1A3A0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8103" y="284610"/>
                  <a:ext cx="0" cy="7473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106582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11" name="직선 연결선 110">
                  <a:extLst>
                    <a:ext uri="{FF2B5EF4-FFF2-40B4-BE49-F238E27FC236}">
                      <a16:creationId xmlns:a16="http://schemas.microsoft.com/office/drawing/2014/main" id="{79E2CBDF-2C81-4791-862F-30150F0FBD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318103" y="284610"/>
                  <a:ext cx="0" cy="7473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106582"/>
                  </a:solidFill>
                  <a:prstDash val="solid"/>
                  <a:miter lim="800000"/>
                </a:ln>
                <a:effectLst/>
              </p:spPr>
            </p:cxnSp>
          </p:grpSp>
          <p:cxnSp>
            <p:nvCxnSpPr>
              <p:cNvPr id="109" name="직선 연결선 108">
                <a:extLst>
                  <a:ext uri="{FF2B5EF4-FFF2-40B4-BE49-F238E27FC236}">
                    <a16:creationId xmlns:a16="http://schemas.microsoft.com/office/drawing/2014/main" id="{0FB5FB8D-9CBC-47EC-A4E8-1E4A4E25AA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0225" y="762733"/>
                <a:ext cx="582858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106582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5D7FEBC2-38F4-4FFD-9FCE-FF0A56671555}"/>
                </a:ext>
              </a:extLst>
            </p:cNvPr>
            <p:cNvGrpSpPr/>
            <p:nvPr/>
          </p:nvGrpSpPr>
          <p:grpSpPr>
            <a:xfrm>
              <a:off x="1095980" y="1212155"/>
              <a:ext cx="2586061" cy="144230"/>
              <a:chOff x="754303" y="1212043"/>
              <a:chExt cx="2586061" cy="144230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0105A7DE-12FF-4E52-AEDD-4C0F6F96A31E}"/>
                  </a:ext>
                </a:extLst>
              </p:cNvPr>
              <p:cNvGrpSpPr/>
              <p:nvPr/>
            </p:nvGrpSpPr>
            <p:grpSpPr>
              <a:xfrm>
                <a:off x="754303" y="1212043"/>
                <a:ext cx="502626" cy="126210"/>
                <a:chOff x="590966" y="1212155"/>
                <a:chExt cx="502626" cy="126210"/>
              </a:xfrm>
              <a:grpFill/>
            </p:grpSpPr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FB278BC1-D259-425B-B810-089E1F682944}"/>
                    </a:ext>
                  </a:extLst>
                </p:cNvPr>
                <p:cNvSpPr/>
                <p:nvPr/>
              </p:nvSpPr>
              <p:spPr>
                <a:xfrm>
                  <a:off x="590966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타원 105">
                  <a:extLst>
                    <a:ext uri="{FF2B5EF4-FFF2-40B4-BE49-F238E27FC236}">
                      <a16:creationId xmlns:a16="http://schemas.microsoft.com/office/drawing/2014/main" id="{98183446-BFAC-4D70-B031-E901BC81B38C}"/>
                    </a:ext>
                  </a:extLst>
                </p:cNvPr>
                <p:cNvSpPr/>
                <p:nvPr/>
              </p:nvSpPr>
              <p:spPr>
                <a:xfrm>
                  <a:off x="781923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타원 106">
                  <a:extLst>
                    <a:ext uri="{FF2B5EF4-FFF2-40B4-BE49-F238E27FC236}">
                      <a16:creationId xmlns:a16="http://schemas.microsoft.com/office/drawing/2014/main" id="{D97B600A-92F9-4773-8384-5990C59C590A}"/>
                    </a:ext>
                  </a:extLst>
                </p:cNvPr>
                <p:cNvSpPr/>
                <p:nvPr/>
              </p:nvSpPr>
              <p:spPr>
                <a:xfrm>
                  <a:off x="967382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B49BA2EF-0AEC-4F86-9FF2-5A92EE499AAE}"/>
                  </a:ext>
                </a:extLst>
              </p:cNvPr>
              <p:cNvGrpSpPr/>
              <p:nvPr/>
            </p:nvGrpSpPr>
            <p:grpSpPr>
              <a:xfrm>
                <a:off x="1462909" y="1212043"/>
                <a:ext cx="491695" cy="135220"/>
                <a:chOff x="1212114" y="1203145"/>
                <a:chExt cx="491695" cy="135220"/>
              </a:xfrm>
              <a:grpFill/>
            </p:grpSpPr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137DD2DC-DF7F-4412-8FE8-946406A65190}"/>
                    </a:ext>
                  </a:extLst>
                </p:cNvPr>
                <p:cNvSpPr/>
                <p:nvPr/>
              </p:nvSpPr>
              <p:spPr>
                <a:xfrm>
                  <a:off x="1212114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C611F67B-C181-4A94-9248-82DF9BB16022}"/>
                    </a:ext>
                  </a:extLst>
                </p:cNvPr>
                <p:cNvSpPr/>
                <p:nvPr/>
              </p:nvSpPr>
              <p:spPr>
                <a:xfrm>
                  <a:off x="1577599" y="120314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5F16E287-3F24-41E3-8956-73488EC043A4}"/>
                    </a:ext>
                  </a:extLst>
                </p:cNvPr>
                <p:cNvSpPr/>
                <p:nvPr/>
              </p:nvSpPr>
              <p:spPr>
                <a:xfrm>
                  <a:off x="1393741" y="120314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B788D3A5-887F-499F-85DE-B39829595015}"/>
                  </a:ext>
                </a:extLst>
              </p:cNvPr>
              <p:cNvGrpSpPr/>
              <p:nvPr/>
            </p:nvGrpSpPr>
            <p:grpSpPr>
              <a:xfrm>
                <a:off x="2837738" y="1212155"/>
                <a:ext cx="502626" cy="126210"/>
                <a:chOff x="590966" y="1212155"/>
                <a:chExt cx="502626" cy="126210"/>
              </a:xfrm>
              <a:grpFill/>
            </p:grpSpPr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DA29076C-DC5E-4926-B34F-0AD95064CE40}"/>
                    </a:ext>
                  </a:extLst>
                </p:cNvPr>
                <p:cNvSpPr/>
                <p:nvPr/>
              </p:nvSpPr>
              <p:spPr>
                <a:xfrm>
                  <a:off x="590966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00372DED-07B9-4306-8BA4-99AA1A87AD46}"/>
                    </a:ext>
                  </a:extLst>
                </p:cNvPr>
                <p:cNvSpPr/>
                <p:nvPr/>
              </p:nvSpPr>
              <p:spPr>
                <a:xfrm>
                  <a:off x="781923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CA4D2AB-5E0E-49F8-8C9A-9145DD2CFE48}"/>
                    </a:ext>
                  </a:extLst>
                </p:cNvPr>
                <p:cNvSpPr/>
                <p:nvPr/>
              </p:nvSpPr>
              <p:spPr>
                <a:xfrm>
                  <a:off x="967382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790B644A-2E5A-4F1C-BE7B-CFE640961722}"/>
                  </a:ext>
                </a:extLst>
              </p:cNvPr>
              <p:cNvGrpSpPr/>
              <p:nvPr/>
            </p:nvGrpSpPr>
            <p:grpSpPr>
              <a:xfrm>
                <a:off x="2160584" y="1221053"/>
                <a:ext cx="491695" cy="135220"/>
                <a:chOff x="1212114" y="1203145"/>
                <a:chExt cx="491695" cy="135220"/>
              </a:xfrm>
              <a:grpFill/>
            </p:grpSpPr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2A2F737C-EE09-4CCC-93F9-3E28B5B44E47}"/>
                    </a:ext>
                  </a:extLst>
                </p:cNvPr>
                <p:cNvSpPr/>
                <p:nvPr/>
              </p:nvSpPr>
              <p:spPr>
                <a:xfrm>
                  <a:off x="1212114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989047E1-56BA-4E9C-B18C-1F5AF1EDF39E}"/>
                    </a:ext>
                  </a:extLst>
                </p:cNvPr>
                <p:cNvSpPr/>
                <p:nvPr/>
              </p:nvSpPr>
              <p:spPr>
                <a:xfrm>
                  <a:off x="1577599" y="120314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0DF0D0F0-5B26-40CD-93A4-8D2E6D1EF060}"/>
                    </a:ext>
                  </a:extLst>
                </p:cNvPr>
                <p:cNvSpPr/>
                <p:nvPr/>
              </p:nvSpPr>
              <p:spPr>
                <a:xfrm>
                  <a:off x="1393741" y="120314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E08AEDB5-AAF6-4495-B98D-55D0BEBFD3F8}"/>
              </a:ext>
            </a:extLst>
          </p:cNvPr>
          <p:cNvSpPr txBox="1"/>
          <p:nvPr/>
        </p:nvSpPr>
        <p:spPr>
          <a:xfrm>
            <a:off x="770954" y="2187208"/>
            <a:ext cx="10547224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-</a:t>
            </a:r>
            <a:r>
              <a:rPr lang="ko-KR" altLang="en-US" sz="2400" b="1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프로젝</a:t>
            </a:r>
            <a:r>
              <a:rPr lang="ko-KR" altLang="en-US" sz="2400" b="1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트 문제 정의</a:t>
            </a:r>
            <a:endParaRPr lang="en-US" altLang="ko-KR" sz="2400" b="1" dirty="0">
              <a:solidFill>
                <a:srgbClr val="333333"/>
              </a:solidFill>
              <a:latin typeface="NanumGothic" pitchFamily="2" charset="-127"/>
              <a:ea typeface="NanumGothic" pitchFamily="2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비싼 외식</a:t>
            </a:r>
            <a:r>
              <a:rPr lang="en-US" altLang="ko-KR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lang="ko-KR" altLang="en-US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 배달 가격으로 인해 직접 만들어 먹고 싶지만 요리 실력이 부족하여 간단한 음식만 먹는 사람들 냉장고의 있는 재료를 사용하여 만들 수 있는 음식 추천 시스템</a:t>
            </a:r>
            <a:endParaRPr lang="en-US" altLang="ko-KR" sz="2000" dirty="0">
              <a:solidFill>
                <a:srgbClr val="333333"/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1611AA0-E1C7-16E4-C9A3-3BF20F3A4D72}"/>
              </a:ext>
            </a:extLst>
          </p:cNvPr>
          <p:cNvSpPr txBox="1"/>
          <p:nvPr/>
        </p:nvSpPr>
        <p:spPr>
          <a:xfrm>
            <a:off x="724494" y="4351676"/>
            <a:ext cx="10547224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-</a:t>
            </a:r>
            <a:r>
              <a:rPr lang="ko-KR" altLang="en-US" sz="2400" b="1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추천 방식</a:t>
            </a:r>
            <a:endParaRPr lang="en-US" altLang="ko-KR" sz="2400" b="1" dirty="0">
              <a:solidFill>
                <a:srgbClr val="333333"/>
              </a:solidFill>
              <a:latin typeface="NanumGothic" pitchFamily="2" charset="-127"/>
              <a:ea typeface="NanumGothic" pitchFamily="2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좋아하는 음식과 비슷한 음식을 추천 </a:t>
            </a:r>
            <a:r>
              <a:rPr lang="en-US" altLang="ko-KR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–</a:t>
            </a:r>
            <a:r>
              <a:rPr lang="ko-KR" altLang="en-US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altLang="ko-KR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content based filtering</a:t>
            </a:r>
          </a:p>
          <a:p>
            <a:pPr algn="l">
              <a:lnSpc>
                <a:spcPct val="150000"/>
              </a:lnSpc>
            </a:pPr>
            <a:r>
              <a:rPr lang="ko-KR" altLang="en-US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본인과 비슷한 식성을 가진 사람들이 선호하는 음식을 추천 </a:t>
            </a:r>
            <a:r>
              <a:rPr lang="en-US" altLang="ko-KR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–</a:t>
            </a:r>
            <a:r>
              <a:rPr lang="ko-KR" altLang="en-US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altLang="ko-KR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collaborative filtering</a:t>
            </a:r>
          </a:p>
        </p:txBody>
      </p:sp>
    </p:spTree>
    <p:extLst>
      <p:ext uri="{BB962C8B-B14F-4D97-AF65-F5344CB8AC3E}">
        <p14:creationId xmlns:p14="http://schemas.microsoft.com/office/powerpoint/2010/main" val="853108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F218A73-A4FD-401F-BC83-407ACA66369B}"/>
              </a:ext>
            </a:extLst>
          </p:cNvPr>
          <p:cNvGrpSpPr/>
          <p:nvPr/>
        </p:nvGrpSpPr>
        <p:grpSpPr>
          <a:xfrm>
            <a:off x="251012" y="6337168"/>
            <a:ext cx="11940988" cy="409958"/>
            <a:chOff x="251012" y="6337168"/>
            <a:chExt cx="11940988" cy="409958"/>
          </a:xfrm>
          <a:solidFill>
            <a:schemeClr val="accent1">
              <a:lumMod val="50000"/>
            </a:schemeClr>
          </a:solidFill>
        </p:grpSpPr>
        <p:pic>
          <p:nvPicPr>
            <p:cNvPr id="4" name="Picture 8" descr="TO. 메가패스 1줄 고백 새로고침 전체 4,985 나의 꿈에 도달하게 도와 ...">
              <a:extLst>
                <a:ext uri="{FF2B5EF4-FFF2-40B4-BE49-F238E27FC236}">
                  <a16:creationId xmlns:a16="http://schemas.microsoft.com/office/drawing/2014/main" id="{A004E7DC-44A5-4555-ACB6-16EE6D2F6B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43" b="25859"/>
            <a:stretch/>
          </p:blipFill>
          <p:spPr bwMode="auto">
            <a:xfrm>
              <a:off x="10081933" y="6337168"/>
              <a:ext cx="1659809" cy="409958"/>
            </a:xfrm>
            <a:prstGeom prst="rect">
              <a:avLst/>
            </a:prstGeom>
            <a:grpFill/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558BFE7-6C52-485B-AAAD-FB0B69ECA75B}"/>
                </a:ext>
              </a:extLst>
            </p:cNvPr>
            <p:cNvSpPr/>
            <p:nvPr/>
          </p:nvSpPr>
          <p:spPr>
            <a:xfrm>
              <a:off x="251012" y="6400801"/>
              <a:ext cx="11940988" cy="28269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bg2">
                      <a:lumMod val="90000"/>
                    </a:schemeClr>
                  </a:solidFill>
                </a:rPr>
                <a:t> 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404C9D5-9452-4F70-80ED-9DA286E4CF27}"/>
              </a:ext>
            </a:extLst>
          </p:cNvPr>
          <p:cNvGrpSpPr/>
          <p:nvPr/>
        </p:nvGrpSpPr>
        <p:grpSpPr>
          <a:xfrm>
            <a:off x="416220" y="1488347"/>
            <a:ext cx="1041213" cy="387741"/>
            <a:chOff x="566738" y="1601028"/>
            <a:chExt cx="1111746" cy="297047"/>
          </a:xfrm>
        </p:grpSpPr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A84CA18F-FE31-4329-8F79-5CC5BFDD9361}"/>
                </a:ext>
              </a:extLst>
            </p:cNvPr>
            <p:cNvSpPr txBox="1">
              <a:spLocks/>
            </p:cNvSpPr>
            <p:nvPr/>
          </p:nvSpPr>
          <p:spPr>
            <a:xfrm>
              <a:off x="754224" y="1615131"/>
              <a:ext cx="924260" cy="282944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171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60873" algn="l"/>
                  <a:tab pos="97396" algn="l"/>
                </a:tabLst>
                <a:defRPr/>
              </a:pPr>
              <a:r>
                <a:rPr lang="ko-KR" altLang="en-US" sz="2400" kern="0" spc="-15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srgbClr val="35A2B7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</a:t>
              </a:r>
              <a:endParaRPr kumimoji="0" lang="ko-KR" altLang="en-US" sz="2400" b="0" i="0" u="none" strike="noStrike" kern="0" cap="none" spc="-15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35A2B7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50F3503-22D0-454A-8024-493E0DD544E3}"/>
                </a:ext>
              </a:extLst>
            </p:cNvPr>
            <p:cNvSpPr/>
            <p:nvPr/>
          </p:nvSpPr>
          <p:spPr>
            <a:xfrm>
              <a:off x="566738" y="1601028"/>
              <a:ext cx="80962" cy="285750"/>
            </a:xfrm>
            <a:prstGeom prst="rect">
              <a:avLst/>
            </a:prstGeom>
            <a:solidFill>
              <a:srgbClr val="35A2B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나눔바른고딕" panose="020B0603020101020101" pitchFamily="50" charset="-127"/>
                <a:cs typeface="+mn-cs"/>
              </a:endParaRPr>
            </a:p>
          </p:txBody>
        </p:sp>
      </p:grpSp>
      <p:sp>
        <p:nvSpPr>
          <p:cNvPr id="75" name="슬라이드 번호 개체 틀 2">
            <a:extLst>
              <a:ext uri="{FF2B5EF4-FFF2-40B4-BE49-F238E27FC236}">
                <a16:creationId xmlns:a16="http://schemas.microsoft.com/office/drawing/2014/main" id="{24C0180B-E56B-4930-984E-D7352DD6D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6046" y="6359585"/>
            <a:ext cx="2743200" cy="365125"/>
          </a:xfrm>
        </p:spPr>
        <p:txBody>
          <a:bodyPr/>
          <a:lstStyle/>
          <a:p>
            <a:r>
              <a:rPr lang="en-US" altLang="ko-KR" sz="1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2</a:t>
            </a:r>
            <a:endParaRPr lang="ko-KR" altLang="en-US" sz="1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8F53491-1290-480D-990B-41ED7D0358EC}"/>
              </a:ext>
            </a:extLst>
          </p:cNvPr>
          <p:cNvGrpSpPr/>
          <p:nvPr/>
        </p:nvGrpSpPr>
        <p:grpSpPr>
          <a:xfrm>
            <a:off x="-108930" y="416810"/>
            <a:ext cx="3682041" cy="986689"/>
            <a:chOff x="0" y="369696"/>
            <a:chExt cx="3682041" cy="986689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348EC124-5B29-4CDC-BC02-C63E49E3FC25}"/>
                </a:ext>
              </a:extLst>
            </p:cNvPr>
            <p:cNvSpPr/>
            <p:nvPr/>
          </p:nvSpPr>
          <p:spPr>
            <a:xfrm>
              <a:off x="0" y="442339"/>
              <a:ext cx="3305625" cy="7061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제목 1">
              <a:extLst>
                <a:ext uri="{FF2B5EF4-FFF2-40B4-BE49-F238E27FC236}">
                  <a16:creationId xmlns:a16="http://schemas.microsoft.com/office/drawing/2014/main" id="{69CA5205-D14C-4183-8A81-3D852885C41A}"/>
                </a:ext>
              </a:extLst>
            </p:cNvPr>
            <p:cNvSpPr txBox="1">
              <a:spLocks/>
            </p:cNvSpPr>
            <p:nvPr/>
          </p:nvSpPr>
          <p:spPr>
            <a:xfrm>
              <a:off x="416221" y="542818"/>
              <a:ext cx="2981907" cy="590931"/>
            </a:xfrm>
            <a:prstGeom prst="rect">
              <a:avLst/>
            </a:prstGeom>
            <a:noFill/>
          </p:spPr>
          <p:txBody>
            <a:bodyPr vert="horz" wrap="none" lIns="91440" tIns="45720" rIns="91440" bIns="45720" rtlCol="0" anchor="ctr">
              <a:spAutoFit/>
            </a:bodyPr>
            <a:lstStyle>
              <a:lvl1pPr algn="l" defTabSz="1007943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600" b="1" kern="1200" spc="-150" dirty="0">
                  <a:solidFill>
                    <a:srgbClr val="18698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defRPr>
              </a:lvl1pPr>
            </a:lstStyle>
            <a:p>
              <a:pPr marL="0" marR="0" lvl="0" indent="0" algn="l" defTabSz="1007943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</a:rPr>
                <a:t>프로젝트 내용</a:t>
              </a:r>
              <a:endParaRPr kumimoji="0" lang="ko-KR" altLang="en-US" sz="3600" b="1" i="0" u="none" strike="noStrike" kern="1200" cap="none" spc="-15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5153FE42-4F7F-4D45-AF28-5297E57EC693}"/>
                </a:ext>
              </a:extLst>
            </p:cNvPr>
            <p:cNvGrpSpPr/>
            <p:nvPr/>
          </p:nvGrpSpPr>
          <p:grpSpPr>
            <a:xfrm>
              <a:off x="398625" y="369696"/>
              <a:ext cx="697355" cy="111661"/>
              <a:chOff x="649041" y="692028"/>
              <a:chExt cx="774042" cy="141410"/>
            </a:xfrm>
          </p:grpSpPr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7BAFA7A1-54A4-4F43-B327-4CD198D79546}"/>
                  </a:ext>
                </a:extLst>
              </p:cNvPr>
              <p:cNvGrpSpPr/>
              <p:nvPr/>
            </p:nvGrpSpPr>
            <p:grpSpPr>
              <a:xfrm>
                <a:off x="649041" y="692028"/>
                <a:ext cx="141410" cy="141410"/>
                <a:chOff x="280736" y="284610"/>
                <a:chExt cx="74734" cy="74734"/>
              </a:xfrm>
            </p:grpSpPr>
            <p:cxnSp>
              <p:nvCxnSpPr>
                <p:cNvPr id="110" name="직선 연결선 109">
                  <a:extLst>
                    <a:ext uri="{FF2B5EF4-FFF2-40B4-BE49-F238E27FC236}">
                      <a16:creationId xmlns:a16="http://schemas.microsoft.com/office/drawing/2014/main" id="{D5D7BCFC-D395-4796-87E2-A2E2B1A3A0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8103" y="284610"/>
                  <a:ext cx="0" cy="7473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106582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11" name="직선 연결선 110">
                  <a:extLst>
                    <a:ext uri="{FF2B5EF4-FFF2-40B4-BE49-F238E27FC236}">
                      <a16:creationId xmlns:a16="http://schemas.microsoft.com/office/drawing/2014/main" id="{79E2CBDF-2C81-4791-862F-30150F0FBD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318103" y="284610"/>
                  <a:ext cx="0" cy="7473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106582"/>
                  </a:solidFill>
                  <a:prstDash val="solid"/>
                  <a:miter lim="800000"/>
                </a:ln>
                <a:effectLst/>
              </p:spPr>
            </p:cxnSp>
          </p:grpSp>
          <p:cxnSp>
            <p:nvCxnSpPr>
              <p:cNvPr id="109" name="직선 연결선 108">
                <a:extLst>
                  <a:ext uri="{FF2B5EF4-FFF2-40B4-BE49-F238E27FC236}">
                    <a16:creationId xmlns:a16="http://schemas.microsoft.com/office/drawing/2014/main" id="{0FB5FB8D-9CBC-47EC-A4E8-1E4A4E25AA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0225" y="762733"/>
                <a:ext cx="582858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106582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5D7FEBC2-38F4-4FFD-9FCE-FF0A56671555}"/>
                </a:ext>
              </a:extLst>
            </p:cNvPr>
            <p:cNvGrpSpPr/>
            <p:nvPr/>
          </p:nvGrpSpPr>
          <p:grpSpPr>
            <a:xfrm>
              <a:off x="1095980" y="1212155"/>
              <a:ext cx="2586061" cy="144230"/>
              <a:chOff x="754303" y="1212043"/>
              <a:chExt cx="2586061" cy="144230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0105A7DE-12FF-4E52-AEDD-4C0F6F96A31E}"/>
                  </a:ext>
                </a:extLst>
              </p:cNvPr>
              <p:cNvGrpSpPr/>
              <p:nvPr/>
            </p:nvGrpSpPr>
            <p:grpSpPr>
              <a:xfrm>
                <a:off x="754303" y="1212043"/>
                <a:ext cx="502626" cy="126210"/>
                <a:chOff x="590966" y="1212155"/>
                <a:chExt cx="502626" cy="126210"/>
              </a:xfrm>
              <a:grpFill/>
            </p:grpSpPr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FB278BC1-D259-425B-B810-089E1F682944}"/>
                    </a:ext>
                  </a:extLst>
                </p:cNvPr>
                <p:cNvSpPr/>
                <p:nvPr/>
              </p:nvSpPr>
              <p:spPr>
                <a:xfrm>
                  <a:off x="590966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타원 105">
                  <a:extLst>
                    <a:ext uri="{FF2B5EF4-FFF2-40B4-BE49-F238E27FC236}">
                      <a16:creationId xmlns:a16="http://schemas.microsoft.com/office/drawing/2014/main" id="{98183446-BFAC-4D70-B031-E901BC81B38C}"/>
                    </a:ext>
                  </a:extLst>
                </p:cNvPr>
                <p:cNvSpPr/>
                <p:nvPr/>
              </p:nvSpPr>
              <p:spPr>
                <a:xfrm>
                  <a:off x="781923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타원 106">
                  <a:extLst>
                    <a:ext uri="{FF2B5EF4-FFF2-40B4-BE49-F238E27FC236}">
                      <a16:creationId xmlns:a16="http://schemas.microsoft.com/office/drawing/2014/main" id="{D97B600A-92F9-4773-8384-5990C59C590A}"/>
                    </a:ext>
                  </a:extLst>
                </p:cNvPr>
                <p:cNvSpPr/>
                <p:nvPr/>
              </p:nvSpPr>
              <p:spPr>
                <a:xfrm>
                  <a:off x="967382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B49BA2EF-0AEC-4F86-9FF2-5A92EE499AAE}"/>
                  </a:ext>
                </a:extLst>
              </p:cNvPr>
              <p:cNvGrpSpPr/>
              <p:nvPr/>
            </p:nvGrpSpPr>
            <p:grpSpPr>
              <a:xfrm>
                <a:off x="1462909" y="1212043"/>
                <a:ext cx="491695" cy="135220"/>
                <a:chOff x="1212114" y="1203145"/>
                <a:chExt cx="491695" cy="135220"/>
              </a:xfrm>
              <a:grpFill/>
            </p:grpSpPr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137DD2DC-DF7F-4412-8FE8-946406A65190}"/>
                    </a:ext>
                  </a:extLst>
                </p:cNvPr>
                <p:cNvSpPr/>
                <p:nvPr/>
              </p:nvSpPr>
              <p:spPr>
                <a:xfrm>
                  <a:off x="1212114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C611F67B-C181-4A94-9248-82DF9BB16022}"/>
                    </a:ext>
                  </a:extLst>
                </p:cNvPr>
                <p:cNvSpPr/>
                <p:nvPr/>
              </p:nvSpPr>
              <p:spPr>
                <a:xfrm>
                  <a:off x="1577599" y="120314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5F16E287-3F24-41E3-8956-73488EC043A4}"/>
                    </a:ext>
                  </a:extLst>
                </p:cNvPr>
                <p:cNvSpPr/>
                <p:nvPr/>
              </p:nvSpPr>
              <p:spPr>
                <a:xfrm>
                  <a:off x="1393741" y="120314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B788D3A5-887F-499F-85DE-B39829595015}"/>
                  </a:ext>
                </a:extLst>
              </p:cNvPr>
              <p:cNvGrpSpPr/>
              <p:nvPr/>
            </p:nvGrpSpPr>
            <p:grpSpPr>
              <a:xfrm>
                <a:off x="2837738" y="1212155"/>
                <a:ext cx="502626" cy="126210"/>
                <a:chOff x="590966" y="1212155"/>
                <a:chExt cx="502626" cy="126210"/>
              </a:xfrm>
              <a:grpFill/>
            </p:grpSpPr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DA29076C-DC5E-4926-B34F-0AD95064CE40}"/>
                    </a:ext>
                  </a:extLst>
                </p:cNvPr>
                <p:cNvSpPr/>
                <p:nvPr/>
              </p:nvSpPr>
              <p:spPr>
                <a:xfrm>
                  <a:off x="590966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00372DED-07B9-4306-8BA4-99AA1A87AD46}"/>
                    </a:ext>
                  </a:extLst>
                </p:cNvPr>
                <p:cNvSpPr/>
                <p:nvPr/>
              </p:nvSpPr>
              <p:spPr>
                <a:xfrm>
                  <a:off x="781923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CA4D2AB-5E0E-49F8-8C9A-9145DD2CFE48}"/>
                    </a:ext>
                  </a:extLst>
                </p:cNvPr>
                <p:cNvSpPr/>
                <p:nvPr/>
              </p:nvSpPr>
              <p:spPr>
                <a:xfrm>
                  <a:off x="967382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790B644A-2E5A-4F1C-BE7B-CFE640961722}"/>
                  </a:ext>
                </a:extLst>
              </p:cNvPr>
              <p:cNvGrpSpPr/>
              <p:nvPr/>
            </p:nvGrpSpPr>
            <p:grpSpPr>
              <a:xfrm>
                <a:off x="2160584" y="1221053"/>
                <a:ext cx="491695" cy="135220"/>
                <a:chOff x="1212114" y="1203145"/>
                <a:chExt cx="491695" cy="135220"/>
              </a:xfrm>
              <a:grpFill/>
            </p:grpSpPr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2A2F737C-EE09-4CCC-93F9-3E28B5B44E47}"/>
                    </a:ext>
                  </a:extLst>
                </p:cNvPr>
                <p:cNvSpPr/>
                <p:nvPr/>
              </p:nvSpPr>
              <p:spPr>
                <a:xfrm>
                  <a:off x="1212114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989047E1-56BA-4E9C-B18C-1F5AF1EDF39E}"/>
                    </a:ext>
                  </a:extLst>
                </p:cNvPr>
                <p:cNvSpPr/>
                <p:nvPr/>
              </p:nvSpPr>
              <p:spPr>
                <a:xfrm>
                  <a:off x="1577599" y="120314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0DF0D0F0-5B26-40CD-93A4-8D2E6D1EF060}"/>
                    </a:ext>
                  </a:extLst>
                </p:cNvPr>
                <p:cNvSpPr/>
                <p:nvPr/>
              </p:nvSpPr>
              <p:spPr>
                <a:xfrm>
                  <a:off x="1393741" y="120314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2BFA495D-C952-648E-D0F1-4830F4C6D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653" y="1829271"/>
            <a:ext cx="9433184" cy="453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270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8E833F-D0E6-4306-34A3-04102B643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36D57-7630-468D-8097-B198F9922112}" type="slidenum">
              <a:rPr lang="ko-KR" altLang="en-US" smtClean="0"/>
              <a:pPr/>
              <a:t>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0E622B3-1ECF-954F-B792-28CDD2AA5CBA}"/>
              </a:ext>
            </a:extLst>
          </p:cNvPr>
          <p:cNvGrpSpPr/>
          <p:nvPr/>
        </p:nvGrpSpPr>
        <p:grpSpPr>
          <a:xfrm>
            <a:off x="3885000" y="2569595"/>
            <a:ext cx="5458625" cy="1718810"/>
            <a:chOff x="0" y="369696"/>
            <a:chExt cx="4789861" cy="98668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6059A4F-C773-B004-11CB-4A18C778D30C}"/>
                </a:ext>
              </a:extLst>
            </p:cNvPr>
            <p:cNvSpPr/>
            <p:nvPr/>
          </p:nvSpPr>
          <p:spPr>
            <a:xfrm>
              <a:off x="0" y="442339"/>
              <a:ext cx="4095511" cy="7061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07EFF177-35BC-852B-FF92-0B9369D5FFEA}"/>
                </a:ext>
              </a:extLst>
            </p:cNvPr>
            <p:cNvSpPr txBox="1">
              <a:spLocks/>
            </p:cNvSpPr>
            <p:nvPr/>
          </p:nvSpPr>
          <p:spPr>
            <a:xfrm>
              <a:off x="416221" y="668670"/>
              <a:ext cx="4373640" cy="339226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1007943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600" b="1" kern="1200" spc="-150" dirty="0">
                  <a:solidFill>
                    <a:srgbClr val="18698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defRPr>
              </a:lvl1pPr>
            </a:lstStyle>
            <a:p>
              <a:pPr marL="0" marR="0" lvl="0" indent="0" algn="l" defTabSz="1007943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</a:rPr>
                <a:t>각 웹 페이지 설명</a:t>
              </a:r>
              <a:endParaRPr kumimoji="0" lang="ko-KR" altLang="en-US" sz="3600" b="1" i="0" u="none" strike="noStrike" kern="1200" cap="none" spc="-15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9003CF6-C714-AAE8-7909-1AE955BEC3E7}"/>
                </a:ext>
              </a:extLst>
            </p:cNvPr>
            <p:cNvGrpSpPr/>
            <p:nvPr/>
          </p:nvGrpSpPr>
          <p:grpSpPr>
            <a:xfrm>
              <a:off x="398625" y="369696"/>
              <a:ext cx="697355" cy="111661"/>
              <a:chOff x="649041" y="692028"/>
              <a:chExt cx="774042" cy="141410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ED9646C8-5B33-3E9D-2490-E68EF4201E33}"/>
                  </a:ext>
                </a:extLst>
              </p:cNvPr>
              <p:cNvGrpSpPr/>
              <p:nvPr/>
            </p:nvGrpSpPr>
            <p:grpSpPr>
              <a:xfrm>
                <a:off x="649041" y="692028"/>
                <a:ext cx="141410" cy="141410"/>
                <a:chOff x="280736" y="284610"/>
                <a:chExt cx="74734" cy="74734"/>
              </a:xfrm>
            </p:grpSpPr>
            <p:cxnSp>
              <p:nvCxnSpPr>
                <p:cNvPr id="26" name="직선 연결선 109">
                  <a:extLst>
                    <a:ext uri="{FF2B5EF4-FFF2-40B4-BE49-F238E27FC236}">
                      <a16:creationId xmlns:a16="http://schemas.microsoft.com/office/drawing/2014/main" id="{FB42C599-921C-01CF-7DDE-E57287FBCA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8103" y="284610"/>
                  <a:ext cx="0" cy="7473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106582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7" name="직선 연결선 110">
                  <a:extLst>
                    <a:ext uri="{FF2B5EF4-FFF2-40B4-BE49-F238E27FC236}">
                      <a16:creationId xmlns:a16="http://schemas.microsoft.com/office/drawing/2014/main" id="{DC96908E-EFD7-3C4E-85F7-0F2CB0792B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318103" y="284610"/>
                  <a:ext cx="0" cy="7473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106582"/>
                  </a:solidFill>
                  <a:prstDash val="solid"/>
                  <a:miter lim="800000"/>
                </a:ln>
                <a:effectLst/>
              </p:spPr>
            </p:cxnSp>
          </p:grpSp>
          <p:cxnSp>
            <p:nvCxnSpPr>
              <p:cNvPr id="25" name="직선 연결선 108">
                <a:extLst>
                  <a:ext uri="{FF2B5EF4-FFF2-40B4-BE49-F238E27FC236}">
                    <a16:creationId xmlns:a16="http://schemas.microsoft.com/office/drawing/2014/main" id="{03D47F70-8B8D-4702-DF2D-E1B4C54E59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0225" y="762733"/>
                <a:ext cx="582858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106582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878DFF4-E13D-6FE7-2FF9-D1E6B6832661}"/>
                </a:ext>
              </a:extLst>
            </p:cNvPr>
            <p:cNvGrpSpPr/>
            <p:nvPr/>
          </p:nvGrpSpPr>
          <p:grpSpPr>
            <a:xfrm>
              <a:off x="1095980" y="1212155"/>
              <a:ext cx="2586061" cy="144230"/>
              <a:chOff x="754303" y="1212043"/>
              <a:chExt cx="2586061" cy="144230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28390B5F-DED4-FEC6-B96B-0B1B3523B33B}"/>
                  </a:ext>
                </a:extLst>
              </p:cNvPr>
              <p:cNvGrpSpPr/>
              <p:nvPr/>
            </p:nvGrpSpPr>
            <p:grpSpPr>
              <a:xfrm>
                <a:off x="754303" y="1212043"/>
                <a:ext cx="502626" cy="126210"/>
                <a:chOff x="590966" y="1212155"/>
                <a:chExt cx="502626" cy="126210"/>
              </a:xfrm>
              <a:grpFill/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C53072CF-1737-FD2A-7D54-E55668FB0461}"/>
                    </a:ext>
                  </a:extLst>
                </p:cNvPr>
                <p:cNvSpPr/>
                <p:nvPr/>
              </p:nvSpPr>
              <p:spPr>
                <a:xfrm>
                  <a:off x="590966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D40F9B21-2420-BB11-C367-0994A5581E9F}"/>
                    </a:ext>
                  </a:extLst>
                </p:cNvPr>
                <p:cNvSpPr/>
                <p:nvPr/>
              </p:nvSpPr>
              <p:spPr>
                <a:xfrm>
                  <a:off x="781923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A1E01F3-EF44-2EE8-BD0A-67A7D4DC2159}"/>
                    </a:ext>
                  </a:extLst>
                </p:cNvPr>
                <p:cNvSpPr/>
                <p:nvPr/>
              </p:nvSpPr>
              <p:spPr>
                <a:xfrm>
                  <a:off x="967382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B374799A-3809-247C-27B1-81683C8ED1D4}"/>
                  </a:ext>
                </a:extLst>
              </p:cNvPr>
              <p:cNvGrpSpPr/>
              <p:nvPr/>
            </p:nvGrpSpPr>
            <p:grpSpPr>
              <a:xfrm>
                <a:off x="1462909" y="1212043"/>
                <a:ext cx="491695" cy="135220"/>
                <a:chOff x="1212114" y="1203145"/>
                <a:chExt cx="491695" cy="135220"/>
              </a:xfrm>
              <a:grpFill/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F45723EE-6C78-A3DB-750B-5CD3956BC927}"/>
                    </a:ext>
                  </a:extLst>
                </p:cNvPr>
                <p:cNvSpPr/>
                <p:nvPr/>
              </p:nvSpPr>
              <p:spPr>
                <a:xfrm>
                  <a:off x="1212114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2DD3EF8-CDFE-818A-E4AA-39246A8BA0BF}"/>
                    </a:ext>
                  </a:extLst>
                </p:cNvPr>
                <p:cNvSpPr/>
                <p:nvPr/>
              </p:nvSpPr>
              <p:spPr>
                <a:xfrm>
                  <a:off x="1577599" y="120314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9365EB22-B4EE-DD56-75EF-95089FE91D9D}"/>
                    </a:ext>
                  </a:extLst>
                </p:cNvPr>
                <p:cNvSpPr/>
                <p:nvPr/>
              </p:nvSpPr>
              <p:spPr>
                <a:xfrm>
                  <a:off x="1393741" y="120314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7D9CAB2-C400-ED0A-5042-C43F2AB4A980}"/>
                  </a:ext>
                </a:extLst>
              </p:cNvPr>
              <p:cNvGrpSpPr/>
              <p:nvPr/>
            </p:nvGrpSpPr>
            <p:grpSpPr>
              <a:xfrm>
                <a:off x="2837738" y="1212155"/>
                <a:ext cx="502626" cy="126210"/>
                <a:chOff x="590966" y="1212155"/>
                <a:chExt cx="502626" cy="126210"/>
              </a:xfrm>
              <a:grpFill/>
            </p:grpSpPr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8B0820AC-CA87-2D73-67B3-5794CD7ECC02}"/>
                    </a:ext>
                  </a:extLst>
                </p:cNvPr>
                <p:cNvSpPr/>
                <p:nvPr/>
              </p:nvSpPr>
              <p:spPr>
                <a:xfrm>
                  <a:off x="590966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064EACFB-D8A4-CBF1-1FD2-BEDCCB530D7D}"/>
                    </a:ext>
                  </a:extLst>
                </p:cNvPr>
                <p:cNvSpPr/>
                <p:nvPr/>
              </p:nvSpPr>
              <p:spPr>
                <a:xfrm>
                  <a:off x="781923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A1E0A304-579B-87DD-A86A-42DEF36AC84B}"/>
                    </a:ext>
                  </a:extLst>
                </p:cNvPr>
                <p:cNvSpPr/>
                <p:nvPr/>
              </p:nvSpPr>
              <p:spPr>
                <a:xfrm>
                  <a:off x="967382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4FAB645F-E794-9FB8-0DE4-FC6D3675798C}"/>
                  </a:ext>
                </a:extLst>
              </p:cNvPr>
              <p:cNvGrpSpPr/>
              <p:nvPr/>
            </p:nvGrpSpPr>
            <p:grpSpPr>
              <a:xfrm>
                <a:off x="2160584" y="1221053"/>
                <a:ext cx="491695" cy="135220"/>
                <a:chOff x="1212114" y="1203145"/>
                <a:chExt cx="491695" cy="135220"/>
              </a:xfrm>
              <a:grpFill/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00F2D60E-A428-7A8E-1979-D1157B83C33E}"/>
                    </a:ext>
                  </a:extLst>
                </p:cNvPr>
                <p:cNvSpPr/>
                <p:nvPr/>
              </p:nvSpPr>
              <p:spPr>
                <a:xfrm>
                  <a:off x="1212114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A3B741E2-A765-4FF6-2AB3-80A4F295449E}"/>
                    </a:ext>
                  </a:extLst>
                </p:cNvPr>
                <p:cNvSpPr/>
                <p:nvPr/>
              </p:nvSpPr>
              <p:spPr>
                <a:xfrm>
                  <a:off x="1577599" y="120314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B3B06FCE-A984-BB16-2C77-6856BF9281F0}"/>
                    </a:ext>
                  </a:extLst>
                </p:cNvPr>
                <p:cNvSpPr/>
                <p:nvPr/>
              </p:nvSpPr>
              <p:spPr>
                <a:xfrm>
                  <a:off x="1393741" y="120314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6200E09-574E-B501-3D1C-692C4CAF05AE}"/>
              </a:ext>
            </a:extLst>
          </p:cNvPr>
          <p:cNvGrpSpPr/>
          <p:nvPr/>
        </p:nvGrpSpPr>
        <p:grpSpPr>
          <a:xfrm>
            <a:off x="251012" y="6337168"/>
            <a:ext cx="11940988" cy="409958"/>
            <a:chOff x="251012" y="6337168"/>
            <a:chExt cx="11940988" cy="409958"/>
          </a:xfrm>
          <a:solidFill>
            <a:schemeClr val="accent1">
              <a:lumMod val="50000"/>
            </a:schemeClr>
          </a:solidFill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1AD2BFD-4986-092C-3C65-D92493298039}"/>
                </a:ext>
              </a:extLst>
            </p:cNvPr>
            <p:cNvSpPr/>
            <p:nvPr/>
          </p:nvSpPr>
          <p:spPr>
            <a:xfrm>
              <a:off x="251012" y="6400801"/>
              <a:ext cx="11940988" cy="28269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bg2">
                      <a:lumMod val="90000"/>
                    </a:schemeClr>
                  </a:solidFill>
                </a:rPr>
                <a:t> </a:t>
              </a:r>
            </a:p>
          </p:txBody>
        </p:sp>
        <p:pic>
          <p:nvPicPr>
            <p:cNvPr id="30" name="Picture 8" descr="TO. 메가패스 1줄 고백 새로고침 전체 4,985 나의 꿈에 도달하게 도와 ...">
              <a:extLst>
                <a:ext uri="{FF2B5EF4-FFF2-40B4-BE49-F238E27FC236}">
                  <a16:creationId xmlns:a16="http://schemas.microsoft.com/office/drawing/2014/main" id="{1A97EA44-2D4E-C0BB-68A4-F33643FF1D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43" b="25859"/>
            <a:stretch/>
          </p:blipFill>
          <p:spPr bwMode="auto">
            <a:xfrm>
              <a:off x="10081933" y="6337168"/>
              <a:ext cx="1659809" cy="409958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278721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E0AA871-8F1E-D1D6-8C27-B9E050C81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36D57-7630-468D-8097-B198F9922112}" type="slidenum">
              <a:rPr lang="ko-KR" altLang="en-US" smtClean="0"/>
              <a:pPr/>
              <a:t>7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045D7F-6973-18D6-8003-1FCDA83BDFE7}"/>
              </a:ext>
            </a:extLst>
          </p:cNvPr>
          <p:cNvGrpSpPr/>
          <p:nvPr/>
        </p:nvGrpSpPr>
        <p:grpSpPr>
          <a:xfrm>
            <a:off x="-108930" y="416810"/>
            <a:ext cx="3682041" cy="986689"/>
            <a:chOff x="0" y="369696"/>
            <a:chExt cx="3682041" cy="98668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8B6797-51D4-4B32-B32A-078CDD70B993}"/>
                </a:ext>
              </a:extLst>
            </p:cNvPr>
            <p:cNvSpPr/>
            <p:nvPr/>
          </p:nvSpPr>
          <p:spPr>
            <a:xfrm>
              <a:off x="0" y="442339"/>
              <a:ext cx="3305625" cy="7061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제목 1">
              <a:extLst>
                <a:ext uri="{FF2B5EF4-FFF2-40B4-BE49-F238E27FC236}">
                  <a16:creationId xmlns:a16="http://schemas.microsoft.com/office/drawing/2014/main" id="{7BB0C0B2-685A-14E9-7412-C4AA79103FF1}"/>
                </a:ext>
              </a:extLst>
            </p:cNvPr>
            <p:cNvSpPr txBox="1">
              <a:spLocks/>
            </p:cNvSpPr>
            <p:nvPr/>
          </p:nvSpPr>
          <p:spPr>
            <a:xfrm>
              <a:off x="416221" y="542818"/>
              <a:ext cx="2981907" cy="590931"/>
            </a:xfrm>
            <a:prstGeom prst="rect">
              <a:avLst/>
            </a:prstGeom>
            <a:noFill/>
          </p:spPr>
          <p:txBody>
            <a:bodyPr vert="horz" wrap="none" lIns="91440" tIns="45720" rIns="91440" bIns="45720" rtlCol="0" anchor="ctr">
              <a:spAutoFit/>
            </a:bodyPr>
            <a:lstStyle>
              <a:lvl1pPr algn="l" defTabSz="1007943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600" b="1" kern="1200" spc="-150" dirty="0">
                  <a:solidFill>
                    <a:srgbClr val="18698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defRPr>
              </a:lvl1pPr>
            </a:lstStyle>
            <a:p>
              <a:pPr marL="0" marR="0" lvl="0" indent="0" algn="l" defTabSz="1007943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</a:rPr>
                <a:t>로그인 페이지</a:t>
              </a:r>
              <a:endParaRPr kumimoji="0" lang="ko-KR" altLang="en-US" sz="3600" b="1" i="0" u="none" strike="noStrike" kern="1200" cap="none" spc="-15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CA61198-B3CE-8932-3AD5-B7C53539E020}"/>
                </a:ext>
              </a:extLst>
            </p:cNvPr>
            <p:cNvGrpSpPr/>
            <p:nvPr/>
          </p:nvGrpSpPr>
          <p:grpSpPr>
            <a:xfrm>
              <a:off x="398625" y="369696"/>
              <a:ext cx="697355" cy="111661"/>
              <a:chOff x="649041" y="692028"/>
              <a:chExt cx="774042" cy="141410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753D202C-47A5-B589-E0E6-44A8CD117FB0}"/>
                  </a:ext>
                </a:extLst>
              </p:cNvPr>
              <p:cNvGrpSpPr/>
              <p:nvPr/>
            </p:nvGrpSpPr>
            <p:grpSpPr>
              <a:xfrm>
                <a:off x="649041" y="692028"/>
                <a:ext cx="141410" cy="141410"/>
                <a:chOff x="280736" y="284610"/>
                <a:chExt cx="74734" cy="74734"/>
              </a:xfrm>
            </p:grpSpPr>
            <p:cxnSp>
              <p:nvCxnSpPr>
                <p:cNvPr id="29" name="직선 연결선 109">
                  <a:extLst>
                    <a:ext uri="{FF2B5EF4-FFF2-40B4-BE49-F238E27FC236}">
                      <a16:creationId xmlns:a16="http://schemas.microsoft.com/office/drawing/2014/main" id="{9E474174-1B71-6065-25EA-E1FD975C73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8103" y="284610"/>
                  <a:ext cx="0" cy="7473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106582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30" name="직선 연결선 110">
                  <a:extLst>
                    <a:ext uri="{FF2B5EF4-FFF2-40B4-BE49-F238E27FC236}">
                      <a16:creationId xmlns:a16="http://schemas.microsoft.com/office/drawing/2014/main" id="{B69F4A21-E03E-F5C2-4EFB-2800F25F27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318103" y="284610"/>
                  <a:ext cx="0" cy="7473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106582"/>
                  </a:solidFill>
                  <a:prstDash val="solid"/>
                  <a:miter lim="800000"/>
                </a:ln>
                <a:effectLst/>
              </p:spPr>
            </p:cxnSp>
          </p:grpSp>
          <p:cxnSp>
            <p:nvCxnSpPr>
              <p:cNvPr id="28" name="직선 연결선 108">
                <a:extLst>
                  <a:ext uri="{FF2B5EF4-FFF2-40B4-BE49-F238E27FC236}">
                    <a16:creationId xmlns:a16="http://schemas.microsoft.com/office/drawing/2014/main" id="{CC2915BC-EF43-D30C-F983-34FF70C62D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0225" y="762733"/>
                <a:ext cx="582858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106582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592CEDC-5F20-4B38-D561-3C39B5BB7DF1}"/>
                </a:ext>
              </a:extLst>
            </p:cNvPr>
            <p:cNvGrpSpPr/>
            <p:nvPr/>
          </p:nvGrpSpPr>
          <p:grpSpPr>
            <a:xfrm>
              <a:off x="1095980" y="1212155"/>
              <a:ext cx="2586061" cy="144230"/>
              <a:chOff x="754303" y="1212043"/>
              <a:chExt cx="2586061" cy="144230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CEAE7F60-6DE3-C3BE-2DB4-80B5C3A24239}"/>
                  </a:ext>
                </a:extLst>
              </p:cNvPr>
              <p:cNvGrpSpPr/>
              <p:nvPr/>
            </p:nvGrpSpPr>
            <p:grpSpPr>
              <a:xfrm>
                <a:off x="754303" y="1212043"/>
                <a:ext cx="502626" cy="126210"/>
                <a:chOff x="590966" y="1212155"/>
                <a:chExt cx="502626" cy="126210"/>
              </a:xfrm>
              <a:grpFill/>
            </p:grpSpPr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D700B3F8-89B4-8013-4572-570B25C91D9A}"/>
                    </a:ext>
                  </a:extLst>
                </p:cNvPr>
                <p:cNvSpPr/>
                <p:nvPr/>
              </p:nvSpPr>
              <p:spPr>
                <a:xfrm>
                  <a:off x="590966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DC3AE8E-BA38-ED9C-84FC-4AEEF01FA2A6}"/>
                    </a:ext>
                  </a:extLst>
                </p:cNvPr>
                <p:cNvSpPr/>
                <p:nvPr/>
              </p:nvSpPr>
              <p:spPr>
                <a:xfrm>
                  <a:off x="781923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CBA12A7F-69AB-899C-3437-6D9ED918B52B}"/>
                    </a:ext>
                  </a:extLst>
                </p:cNvPr>
                <p:cNvSpPr/>
                <p:nvPr/>
              </p:nvSpPr>
              <p:spPr>
                <a:xfrm>
                  <a:off x="967382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41C64A9-CC0D-3FBF-9DD7-C6D53DFDF276}"/>
                  </a:ext>
                </a:extLst>
              </p:cNvPr>
              <p:cNvGrpSpPr/>
              <p:nvPr/>
            </p:nvGrpSpPr>
            <p:grpSpPr>
              <a:xfrm>
                <a:off x="1462909" y="1212043"/>
                <a:ext cx="491695" cy="135220"/>
                <a:chOff x="1212114" y="1203145"/>
                <a:chExt cx="491695" cy="135220"/>
              </a:xfrm>
              <a:grpFill/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855886A1-AB63-C8AB-5B09-EB83071D6ECF}"/>
                    </a:ext>
                  </a:extLst>
                </p:cNvPr>
                <p:cNvSpPr/>
                <p:nvPr/>
              </p:nvSpPr>
              <p:spPr>
                <a:xfrm>
                  <a:off x="1212114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CFDEBAB-1D85-5CA7-D73B-1EC3D6738935}"/>
                    </a:ext>
                  </a:extLst>
                </p:cNvPr>
                <p:cNvSpPr/>
                <p:nvPr/>
              </p:nvSpPr>
              <p:spPr>
                <a:xfrm>
                  <a:off x="1577599" y="120314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B2CBE60D-4F85-B269-D2D3-5A8999D5D6EE}"/>
                    </a:ext>
                  </a:extLst>
                </p:cNvPr>
                <p:cNvSpPr/>
                <p:nvPr/>
              </p:nvSpPr>
              <p:spPr>
                <a:xfrm>
                  <a:off x="1393741" y="120314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CAF7624B-B9C7-DB91-46F5-F9AD1FB42B63}"/>
                  </a:ext>
                </a:extLst>
              </p:cNvPr>
              <p:cNvGrpSpPr/>
              <p:nvPr/>
            </p:nvGrpSpPr>
            <p:grpSpPr>
              <a:xfrm>
                <a:off x="2837738" y="1212155"/>
                <a:ext cx="502626" cy="126210"/>
                <a:chOff x="590966" y="1212155"/>
                <a:chExt cx="502626" cy="126210"/>
              </a:xfrm>
              <a:grpFill/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6B85738D-2C54-3826-0A4D-02570B1A7861}"/>
                    </a:ext>
                  </a:extLst>
                </p:cNvPr>
                <p:cNvSpPr/>
                <p:nvPr/>
              </p:nvSpPr>
              <p:spPr>
                <a:xfrm>
                  <a:off x="590966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AF1E4C9-6AAD-FFC7-4BF0-66A29F84BC04}"/>
                    </a:ext>
                  </a:extLst>
                </p:cNvPr>
                <p:cNvSpPr/>
                <p:nvPr/>
              </p:nvSpPr>
              <p:spPr>
                <a:xfrm>
                  <a:off x="781923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EEB41C48-6581-8D16-D699-27D2592F5D25}"/>
                    </a:ext>
                  </a:extLst>
                </p:cNvPr>
                <p:cNvSpPr/>
                <p:nvPr/>
              </p:nvSpPr>
              <p:spPr>
                <a:xfrm>
                  <a:off x="967382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07F0D2E7-D251-E93D-EB17-D5B599E50A2D}"/>
                  </a:ext>
                </a:extLst>
              </p:cNvPr>
              <p:cNvGrpSpPr/>
              <p:nvPr/>
            </p:nvGrpSpPr>
            <p:grpSpPr>
              <a:xfrm>
                <a:off x="2160584" y="1221053"/>
                <a:ext cx="491695" cy="135220"/>
                <a:chOff x="1212114" y="1203145"/>
                <a:chExt cx="491695" cy="135220"/>
              </a:xfrm>
              <a:grpFill/>
            </p:grpSpPr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04023387-6BB1-0105-7546-410C3F4F2E39}"/>
                    </a:ext>
                  </a:extLst>
                </p:cNvPr>
                <p:cNvSpPr/>
                <p:nvPr/>
              </p:nvSpPr>
              <p:spPr>
                <a:xfrm>
                  <a:off x="1212114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3A15E7E1-6B52-2018-3A23-B735C66637CF}"/>
                    </a:ext>
                  </a:extLst>
                </p:cNvPr>
                <p:cNvSpPr/>
                <p:nvPr/>
              </p:nvSpPr>
              <p:spPr>
                <a:xfrm>
                  <a:off x="1577599" y="120314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1C358061-401A-973F-8152-341801ACEF18}"/>
                    </a:ext>
                  </a:extLst>
                </p:cNvPr>
                <p:cNvSpPr/>
                <p:nvPr/>
              </p:nvSpPr>
              <p:spPr>
                <a:xfrm>
                  <a:off x="1393741" y="120314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pic>
        <p:nvPicPr>
          <p:cNvPr id="32" name="그림 31" descr="텍스트이(가) 표시된 사진&#10;&#10;자동 생성된 설명">
            <a:extLst>
              <a:ext uri="{FF2B5EF4-FFF2-40B4-BE49-F238E27FC236}">
                <a16:creationId xmlns:a16="http://schemas.microsoft.com/office/drawing/2014/main" id="{D81FAC1B-7CF8-B9CF-426D-EE745B6BC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370" y="212618"/>
            <a:ext cx="3488717" cy="6329529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CFA3E24-EF7B-A7FF-5C60-6FA333CE1D1D}"/>
              </a:ext>
            </a:extLst>
          </p:cNvPr>
          <p:cNvGrpSpPr/>
          <p:nvPr/>
        </p:nvGrpSpPr>
        <p:grpSpPr>
          <a:xfrm>
            <a:off x="251012" y="6337168"/>
            <a:ext cx="11940988" cy="409958"/>
            <a:chOff x="251012" y="6337168"/>
            <a:chExt cx="11940988" cy="409958"/>
          </a:xfrm>
          <a:solidFill>
            <a:schemeClr val="accent1">
              <a:lumMod val="50000"/>
            </a:schemeClr>
          </a:solidFill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A6B1CF3-F7D3-15F5-ED26-B799780AA685}"/>
                </a:ext>
              </a:extLst>
            </p:cNvPr>
            <p:cNvSpPr/>
            <p:nvPr/>
          </p:nvSpPr>
          <p:spPr>
            <a:xfrm>
              <a:off x="251012" y="6400801"/>
              <a:ext cx="11940988" cy="28269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bg2">
                      <a:lumMod val="90000"/>
                    </a:schemeClr>
                  </a:solidFill>
                </a:rPr>
                <a:t> </a:t>
              </a:r>
            </a:p>
          </p:txBody>
        </p:sp>
        <p:pic>
          <p:nvPicPr>
            <p:cNvPr id="5" name="Picture 8" descr="TO. 메가패스 1줄 고백 새로고침 전체 4,985 나의 꿈에 도달하게 도와 ...">
              <a:extLst>
                <a:ext uri="{FF2B5EF4-FFF2-40B4-BE49-F238E27FC236}">
                  <a16:creationId xmlns:a16="http://schemas.microsoft.com/office/drawing/2014/main" id="{914A280C-1075-B4B3-054B-0FEDE27280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43" b="25859"/>
            <a:stretch/>
          </p:blipFill>
          <p:spPr bwMode="auto">
            <a:xfrm>
              <a:off x="10081933" y="6337168"/>
              <a:ext cx="1659809" cy="409958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5256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ED8FBED-6608-81C7-DAC3-AA065B3EC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36D57-7630-468D-8097-B198F9922112}" type="slidenum">
              <a:rPr lang="ko-KR" altLang="en-US" smtClean="0"/>
              <a:pPr/>
              <a:t>8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0DBC524-63BE-97EC-CD00-FA14AD3E3487}"/>
              </a:ext>
            </a:extLst>
          </p:cNvPr>
          <p:cNvGrpSpPr/>
          <p:nvPr/>
        </p:nvGrpSpPr>
        <p:grpSpPr>
          <a:xfrm>
            <a:off x="-108930" y="416810"/>
            <a:ext cx="3682041" cy="986689"/>
            <a:chOff x="0" y="369696"/>
            <a:chExt cx="3682041" cy="98668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D20AC4A-AC0A-0E35-F819-763D20FEF460}"/>
                </a:ext>
              </a:extLst>
            </p:cNvPr>
            <p:cNvSpPr/>
            <p:nvPr/>
          </p:nvSpPr>
          <p:spPr>
            <a:xfrm>
              <a:off x="0" y="442339"/>
              <a:ext cx="3305625" cy="7061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제목 1">
              <a:extLst>
                <a:ext uri="{FF2B5EF4-FFF2-40B4-BE49-F238E27FC236}">
                  <a16:creationId xmlns:a16="http://schemas.microsoft.com/office/drawing/2014/main" id="{1E8A63A8-4EE3-E5AC-153F-15FEAE9BCB11}"/>
                </a:ext>
              </a:extLst>
            </p:cNvPr>
            <p:cNvSpPr txBox="1">
              <a:spLocks/>
            </p:cNvSpPr>
            <p:nvPr/>
          </p:nvSpPr>
          <p:spPr>
            <a:xfrm>
              <a:off x="416221" y="542818"/>
              <a:ext cx="2722220" cy="590931"/>
            </a:xfrm>
            <a:prstGeom prst="rect">
              <a:avLst/>
            </a:prstGeom>
            <a:noFill/>
          </p:spPr>
          <p:txBody>
            <a:bodyPr vert="horz" wrap="none" lIns="91440" tIns="45720" rIns="91440" bIns="45720" rtlCol="0" anchor="ctr">
              <a:spAutoFit/>
            </a:bodyPr>
            <a:lstStyle>
              <a:lvl1pPr algn="l" defTabSz="1007943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600" b="1" kern="1200" spc="-150" dirty="0">
                  <a:solidFill>
                    <a:srgbClr val="18698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defRPr>
              </a:lvl1pPr>
            </a:lstStyle>
            <a:p>
              <a:pPr marL="0" marR="0" lvl="0" indent="0" algn="l" defTabSz="1007943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1" i="0" u="none" strike="noStrike" kern="1200" cap="none" spc="-15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설문지 유</a:t>
              </a:r>
              <a:r>
                <a:rPr kumimoji="0" lang="en-US" altLang="ko-KR" sz="3600" b="1" i="0" u="none" strike="noStrike" kern="1200" cap="none" spc="-15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/</a:t>
              </a:r>
              <a:r>
                <a:rPr kumimoji="0" lang="ko-KR" altLang="en-US" sz="3600" b="1" i="0" u="none" strike="noStrike" kern="1200" cap="none" spc="-15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무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1BF49BE-4BB1-D43F-754E-28A3E725D73F}"/>
                </a:ext>
              </a:extLst>
            </p:cNvPr>
            <p:cNvGrpSpPr/>
            <p:nvPr/>
          </p:nvGrpSpPr>
          <p:grpSpPr>
            <a:xfrm>
              <a:off x="398625" y="369696"/>
              <a:ext cx="697355" cy="111661"/>
              <a:chOff x="649041" y="692028"/>
              <a:chExt cx="774042" cy="141410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40C6196F-1462-F3DB-3398-856F26FD66FC}"/>
                  </a:ext>
                </a:extLst>
              </p:cNvPr>
              <p:cNvGrpSpPr/>
              <p:nvPr/>
            </p:nvGrpSpPr>
            <p:grpSpPr>
              <a:xfrm>
                <a:off x="649041" y="692028"/>
                <a:ext cx="141410" cy="141410"/>
                <a:chOff x="280736" y="284610"/>
                <a:chExt cx="74734" cy="74734"/>
              </a:xfrm>
            </p:grpSpPr>
            <p:cxnSp>
              <p:nvCxnSpPr>
                <p:cNvPr id="29" name="직선 연결선 109">
                  <a:extLst>
                    <a:ext uri="{FF2B5EF4-FFF2-40B4-BE49-F238E27FC236}">
                      <a16:creationId xmlns:a16="http://schemas.microsoft.com/office/drawing/2014/main" id="{9ED9167B-6249-AAB4-308A-4510309974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8103" y="284610"/>
                  <a:ext cx="0" cy="7473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106582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30" name="직선 연결선 110">
                  <a:extLst>
                    <a:ext uri="{FF2B5EF4-FFF2-40B4-BE49-F238E27FC236}">
                      <a16:creationId xmlns:a16="http://schemas.microsoft.com/office/drawing/2014/main" id="{F4934940-CFC0-01E7-F799-DE6368F5C0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318103" y="284610"/>
                  <a:ext cx="0" cy="7473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106582"/>
                  </a:solidFill>
                  <a:prstDash val="solid"/>
                  <a:miter lim="800000"/>
                </a:ln>
                <a:effectLst/>
              </p:spPr>
            </p:cxnSp>
          </p:grpSp>
          <p:cxnSp>
            <p:nvCxnSpPr>
              <p:cNvPr id="28" name="직선 연결선 108">
                <a:extLst>
                  <a:ext uri="{FF2B5EF4-FFF2-40B4-BE49-F238E27FC236}">
                    <a16:creationId xmlns:a16="http://schemas.microsoft.com/office/drawing/2014/main" id="{37E7032B-C0CD-3987-BA2B-37A016ED32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0225" y="762733"/>
                <a:ext cx="582858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106582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4A4876E-AE5E-F2AA-97CE-83F4A5559030}"/>
                </a:ext>
              </a:extLst>
            </p:cNvPr>
            <p:cNvGrpSpPr/>
            <p:nvPr/>
          </p:nvGrpSpPr>
          <p:grpSpPr>
            <a:xfrm>
              <a:off x="1095980" y="1212155"/>
              <a:ext cx="2586061" cy="144230"/>
              <a:chOff x="754303" y="1212043"/>
              <a:chExt cx="2586061" cy="144230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D123C422-979E-44AC-259A-8BA973623254}"/>
                  </a:ext>
                </a:extLst>
              </p:cNvPr>
              <p:cNvGrpSpPr/>
              <p:nvPr/>
            </p:nvGrpSpPr>
            <p:grpSpPr>
              <a:xfrm>
                <a:off x="754303" y="1212043"/>
                <a:ext cx="502626" cy="126210"/>
                <a:chOff x="590966" y="1212155"/>
                <a:chExt cx="502626" cy="126210"/>
              </a:xfrm>
              <a:grpFill/>
            </p:grpSpPr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290C69E-80D3-2ED9-0217-90750E3CAB8D}"/>
                    </a:ext>
                  </a:extLst>
                </p:cNvPr>
                <p:cNvSpPr/>
                <p:nvPr/>
              </p:nvSpPr>
              <p:spPr>
                <a:xfrm>
                  <a:off x="590966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9145D71-6CC6-7238-AB59-5E3CAACCAC66}"/>
                    </a:ext>
                  </a:extLst>
                </p:cNvPr>
                <p:cNvSpPr/>
                <p:nvPr/>
              </p:nvSpPr>
              <p:spPr>
                <a:xfrm>
                  <a:off x="781923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6E0A1E55-05EB-D48D-A518-6482442125CD}"/>
                    </a:ext>
                  </a:extLst>
                </p:cNvPr>
                <p:cNvSpPr/>
                <p:nvPr/>
              </p:nvSpPr>
              <p:spPr>
                <a:xfrm>
                  <a:off x="967382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F57121C0-92C6-BBBE-2EB2-135229622901}"/>
                  </a:ext>
                </a:extLst>
              </p:cNvPr>
              <p:cNvGrpSpPr/>
              <p:nvPr/>
            </p:nvGrpSpPr>
            <p:grpSpPr>
              <a:xfrm>
                <a:off x="1462909" y="1212043"/>
                <a:ext cx="491695" cy="135220"/>
                <a:chOff x="1212114" y="1203145"/>
                <a:chExt cx="491695" cy="135220"/>
              </a:xfrm>
              <a:grpFill/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16F1E78B-31AA-F2F6-EF64-8BE9797E8A76}"/>
                    </a:ext>
                  </a:extLst>
                </p:cNvPr>
                <p:cNvSpPr/>
                <p:nvPr/>
              </p:nvSpPr>
              <p:spPr>
                <a:xfrm>
                  <a:off x="1212114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6789492-60DE-0156-2C29-479614659F51}"/>
                    </a:ext>
                  </a:extLst>
                </p:cNvPr>
                <p:cNvSpPr/>
                <p:nvPr/>
              </p:nvSpPr>
              <p:spPr>
                <a:xfrm>
                  <a:off x="1577599" y="120314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6B0B79B3-1FAE-DDB5-872A-9C450D43EF7A}"/>
                    </a:ext>
                  </a:extLst>
                </p:cNvPr>
                <p:cNvSpPr/>
                <p:nvPr/>
              </p:nvSpPr>
              <p:spPr>
                <a:xfrm>
                  <a:off x="1393741" y="120314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EE5D4CA1-A32F-8C3B-4EC2-6E64C6C150A6}"/>
                  </a:ext>
                </a:extLst>
              </p:cNvPr>
              <p:cNvGrpSpPr/>
              <p:nvPr/>
            </p:nvGrpSpPr>
            <p:grpSpPr>
              <a:xfrm>
                <a:off x="2837738" y="1212155"/>
                <a:ext cx="502626" cy="126210"/>
                <a:chOff x="590966" y="1212155"/>
                <a:chExt cx="502626" cy="126210"/>
              </a:xfrm>
              <a:grpFill/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C5270FE8-7D00-8ECD-FE00-FF8806E4EEFA}"/>
                    </a:ext>
                  </a:extLst>
                </p:cNvPr>
                <p:cNvSpPr/>
                <p:nvPr/>
              </p:nvSpPr>
              <p:spPr>
                <a:xfrm>
                  <a:off x="590966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92EA6D75-A21C-D604-75C9-5E30912A19A1}"/>
                    </a:ext>
                  </a:extLst>
                </p:cNvPr>
                <p:cNvSpPr/>
                <p:nvPr/>
              </p:nvSpPr>
              <p:spPr>
                <a:xfrm>
                  <a:off x="781923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EB5703FF-36D0-2A67-DC67-CF1EC48AD021}"/>
                    </a:ext>
                  </a:extLst>
                </p:cNvPr>
                <p:cNvSpPr/>
                <p:nvPr/>
              </p:nvSpPr>
              <p:spPr>
                <a:xfrm>
                  <a:off x="967382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3D171EB6-0F92-A488-3985-D78C43516A9B}"/>
                  </a:ext>
                </a:extLst>
              </p:cNvPr>
              <p:cNvGrpSpPr/>
              <p:nvPr/>
            </p:nvGrpSpPr>
            <p:grpSpPr>
              <a:xfrm>
                <a:off x="2160584" y="1221053"/>
                <a:ext cx="491695" cy="135220"/>
                <a:chOff x="1212114" y="1203145"/>
                <a:chExt cx="491695" cy="135220"/>
              </a:xfrm>
              <a:grpFill/>
            </p:grpSpPr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E9E808DD-937F-822D-2015-82E0C70E0B6B}"/>
                    </a:ext>
                  </a:extLst>
                </p:cNvPr>
                <p:cNvSpPr/>
                <p:nvPr/>
              </p:nvSpPr>
              <p:spPr>
                <a:xfrm>
                  <a:off x="1212114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28F32E71-D27C-6E06-860D-510533BCCDBB}"/>
                    </a:ext>
                  </a:extLst>
                </p:cNvPr>
                <p:cNvSpPr/>
                <p:nvPr/>
              </p:nvSpPr>
              <p:spPr>
                <a:xfrm>
                  <a:off x="1577599" y="120314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9851A45B-2C3D-00D3-EB67-1DFC039A66AA}"/>
                    </a:ext>
                  </a:extLst>
                </p:cNvPr>
                <p:cNvSpPr/>
                <p:nvPr/>
              </p:nvSpPr>
              <p:spPr>
                <a:xfrm>
                  <a:off x="1393741" y="120314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pic>
        <p:nvPicPr>
          <p:cNvPr id="32" name="그림 31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92613028-DFF5-5F52-7BAD-9A590032B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224" y="530773"/>
            <a:ext cx="3681143" cy="5870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그림 33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7EEC7ADB-B044-8F80-FA3A-D704B0E882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248" y="516885"/>
            <a:ext cx="3556534" cy="5870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EEE1A756-9D4C-85C2-6FB5-F1DF581ADEAD}"/>
              </a:ext>
            </a:extLst>
          </p:cNvPr>
          <p:cNvGrpSpPr/>
          <p:nvPr/>
        </p:nvGrpSpPr>
        <p:grpSpPr>
          <a:xfrm>
            <a:off x="251012" y="6337168"/>
            <a:ext cx="11940988" cy="409958"/>
            <a:chOff x="251012" y="6337168"/>
            <a:chExt cx="11940988" cy="409958"/>
          </a:xfrm>
          <a:solidFill>
            <a:schemeClr val="accent1">
              <a:lumMod val="50000"/>
            </a:schemeClr>
          </a:solidFill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4C4637F-BAF4-7543-6C65-92EF5A492BFE}"/>
                </a:ext>
              </a:extLst>
            </p:cNvPr>
            <p:cNvSpPr/>
            <p:nvPr/>
          </p:nvSpPr>
          <p:spPr>
            <a:xfrm>
              <a:off x="251012" y="6400801"/>
              <a:ext cx="11940988" cy="28269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bg2">
                      <a:lumMod val="90000"/>
                    </a:schemeClr>
                  </a:solidFill>
                </a:rPr>
                <a:t> </a:t>
              </a:r>
            </a:p>
          </p:txBody>
        </p:sp>
        <p:pic>
          <p:nvPicPr>
            <p:cNvPr id="37" name="Picture 8" descr="TO. 메가패스 1줄 고백 새로고침 전체 4,985 나의 꿈에 도달하게 도와 ...">
              <a:extLst>
                <a:ext uri="{FF2B5EF4-FFF2-40B4-BE49-F238E27FC236}">
                  <a16:creationId xmlns:a16="http://schemas.microsoft.com/office/drawing/2014/main" id="{D2183804-8A62-2C49-FAE0-8107EE78EF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43" b="25859"/>
            <a:stretch/>
          </p:blipFill>
          <p:spPr bwMode="auto">
            <a:xfrm>
              <a:off x="10081933" y="6337168"/>
              <a:ext cx="1659809" cy="409958"/>
            </a:xfrm>
            <a:prstGeom prst="rect">
              <a:avLst/>
            </a:prstGeom>
            <a:grpFill/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74CCE2D-0FA8-E31D-3E15-0A24E8066AEF}"/>
              </a:ext>
            </a:extLst>
          </p:cNvPr>
          <p:cNvSpPr txBox="1"/>
          <p:nvPr/>
        </p:nvSpPr>
        <p:spPr>
          <a:xfrm>
            <a:off x="251012" y="2255602"/>
            <a:ext cx="3644626" cy="2346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-</a:t>
            </a:r>
            <a:r>
              <a:rPr lang="ko-KR" altLang="en-US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설문지를 통해 사용자가 선호하는 재료와 선호하지 않은 재료를 알 수가 있다</a:t>
            </a:r>
            <a:r>
              <a:rPr lang="en-US" altLang="ko-KR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-</a:t>
            </a:r>
            <a:r>
              <a:rPr lang="ko-KR" altLang="en-US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이로 인해 사용자에 대한 정보가 생긴다</a:t>
            </a:r>
            <a:r>
              <a:rPr lang="en-US" altLang="ko-KR" sz="2000" dirty="0">
                <a:solidFill>
                  <a:srgbClr val="333333"/>
                </a:solidFill>
                <a:latin typeface="NanumGothic" pitchFamily="2" charset="-127"/>
                <a:ea typeface="NanumGothic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9103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41329F5-3CCD-3475-AD70-C7418A429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36D57-7630-468D-8097-B198F9922112}" type="slidenum">
              <a:rPr lang="ko-KR" altLang="en-US" smtClean="0"/>
              <a:pPr/>
              <a:t>9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2580D96-F459-073B-E42B-577DE3E0874E}"/>
              </a:ext>
            </a:extLst>
          </p:cNvPr>
          <p:cNvGrpSpPr/>
          <p:nvPr/>
        </p:nvGrpSpPr>
        <p:grpSpPr>
          <a:xfrm>
            <a:off x="-108930" y="416810"/>
            <a:ext cx="3682041" cy="986689"/>
            <a:chOff x="0" y="369696"/>
            <a:chExt cx="3682041" cy="98668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C8B48D4-EFF0-20C9-934A-9B9EAB242A36}"/>
                </a:ext>
              </a:extLst>
            </p:cNvPr>
            <p:cNvSpPr/>
            <p:nvPr/>
          </p:nvSpPr>
          <p:spPr>
            <a:xfrm>
              <a:off x="0" y="442339"/>
              <a:ext cx="3305625" cy="7061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C0EC4017-8EE6-4039-4D3A-75C0D54B1F23}"/>
                </a:ext>
              </a:extLst>
            </p:cNvPr>
            <p:cNvSpPr txBox="1">
              <a:spLocks/>
            </p:cNvSpPr>
            <p:nvPr/>
          </p:nvSpPr>
          <p:spPr>
            <a:xfrm>
              <a:off x="416221" y="542818"/>
              <a:ext cx="2539478" cy="590931"/>
            </a:xfrm>
            <a:prstGeom prst="rect">
              <a:avLst/>
            </a:prstGeom>
            <a:noFill/>
          </p:spPr>
          <p:txBody>
            <a:bodyPr vert="horz" wrap="none" lIns="91440" tIns="45720" rIns="91440" bIns="45720" rtlCol="0" anchor="ctr">
              <a:spAutoFit/>
            </a:bodyPr>
            <a:lstStyle>
              <a:lvl1pPr algn="l" defTabSz="1007943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600" b="1" kern="1200" spc="-150" dirty="0">
                  <a:solidFill>
                    <a:srgbClr val="18698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defRPr>
              </a:lvl1pPr>
            </a:lstStyle>
            <a:p>
              <a:pPr marL="0" marR="0" lvl="0" indent="0" algn="l" defTabSz="1007943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1" i="0" u="none" strike="noStrike" kern="1200" cap="none" spc="-15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메인 페이지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482F521-0A26-5983-A75F-66D4451EFF16}"/>
                </a:ext>
              </a:extLst>
            </p:cNvPr>
            <p:cNvGrpSpPr/>
            <p:nvPr/>
          </p:nvGrpSpPr>
          <p:grpSpPr>
            <a:xfrm>
              <a:off x="398625" y="369696"/>
              <a:ext cx="697355" cy="111661"/>
              <a:chOff x="649041" y="692028"/>
              <a:chExt cx="774042" cy="141410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DC92A5DA-FC25-5BAA-BD60-9F96E088B35A}"/>
                  </a:ext>
                </a:extLst>
              </p:cNvPr>
              <p:cNvGrpSpPr/>
              <p:nvPr/>
            </p:nvGrpSpPr>
            <p:grpSpPr>
              <a:xfrm>
                <a:off x="649041" y="692028"/>
                <a:ext cx="141410" cy="141410"/>
                <a:chOff x="280736" y="284610"/>
                <a:chExt cx="74734" cy="74734"/>
              </a:xfrm>
            </p:grpSpPr>
            <p:cxnSp>
              <p:nvCxnSpPr>
                <p:cNvPr id="26" name="직선 연결선 109">
                  <a:extLst>
                    <a:ext uri="{FF2B5EF4-FFF2-40B4-BE49-F238E27FC236}">
                      <a16:creationId xmlns:a16="http://schemas.microsoft.com/office/drawing/2014/main" id="{2B800C6C-496F-2DB7-553D-08EB1447E0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8103" y="284610"/>
                  <a:ext cx="0" cy="7473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106582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7" name="직선 연결선 110">
                  <a:extLst>
                    <a:ext uri="{FF2B5EF4-FFF2-40B4-BE49-F238E27FC236}">
                      <a16:creationId xmlns:a16="http://schemas.microsoft.com/office/drawing/2014/main" id="{2A4D60FD-F285-E003-0028-34BF217037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318103" y="284610"/>
                  <a:ext cx="0" cy="7473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106582"/>
                  </a:solidFill>
                  <a:prstDash val="solid"/>
                  <a:miter lim="800000"/>
                </a:ln>
                <a:effectLst/>
              </p:spPr>
            </p:cxnSp>
          </p:grpSp>
          <p:cxnSp>
            <p:nvCxnSpPr>
              <p:cNvPr id="25" name="직선 연결선 108">
                <a:extLst>
                  <a:ext uri="{FF2B5EF4-FFF2-40B4-BE49-F238E27FC236}">
                    <a16:creationId xmlns:a16="http://schemas.microsoft.com/office/drawing/2014/main" id="{61DA22C1-0EA8-722B-2FF0-5E5B487BB7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0225" y="762733"/>
                <a:ext cx="582858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106582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CF072D0-2EA4-F702-9201-DF3DDE1397CE}"/>
                </a:ext>
              </a:extLst>
            </p:cNvPr>
            <p:cNvGrpSpPr/>
            <p:nvPr/>
          </p:nvGrpSpPr>
          <p:grpSpPr>
            <a:xfrm>
              <a:off x="1095980" y="1212155"/>
              <a:ext cx="2586061" cy="144230"/>
              <a:chOff x="754303" y="1212043"/>
              <a:chExt cx="2586061" cy="144230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9D89CD89-3548-7A34-CBFB-0D001D79EF1D}"/>
                  </a:ext>
                </a:extLst>
              </p:cNvPr>
              <p:cNvGrpSpPr/>
              <p:nvPr/>
            </p:nvGrpSpPr>
            <p:grpSpPr>
              <a:xfrm>
                <a:off x="754303" y="1212043"/>
                <a:ext cx="502626" cy="126210"/>
                <a:chOff x="590966" y="1212155"/>
                <a:chExt cx="502626" cy="126210"/>
              </a:xfrm>
              <a:grpFill/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3ACCD698-B0C3-714A-A45B-4542B664B25D}"/>
                    </a:ext>
                  </a:extLst>
                </p:cNvPr>
                <p:cNvSpPr/>
                <p:nvPr/>
              </p:nvSpPr>
              <p:spPr>
                <a:xfrm>
                  <a:off x="590966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EDDD9ACD-8890-1741-336C-335694988176}"/>
                    </a:ext>
                  </a:extLst>
                </p:cNvPr>
                <p:cNvSpPr/>
                <p:nvPr/>
              </p:nvSpPr>
              <p:spPr>
                <a:xfrm>
                  <a:off x="781923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E659F30F-1642-8C4F-46DB-FC990DB0376D}"/>
                    </a:ext>
                  </a:extLst>
                </p:cNvPr>
                <p:cNvSpPr/>
                <p:nvPr/>
              </p:nvSpPr>
              <p:spPr>
                <a:xfrm>
                  <a:off x="967382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A3ACFDDE-7225-A6A5-5522-3647A8648C96}"/>
                  </a:ext>
                </a:extLst>
              </p:cNvPr>
              <p:cNvGrpSpPr/>
              <p:nvPr/>
            </p:nvGrpSpPr>
            <p:grpSpPr>
              <a:xfrm>
                <a:off x="1462909" y="1212043"/>
                <a:ext cx="491695" cy="135220"/>
                <a:chOff x="1212114" y="1203145"/>
                <a:chExt cx="491695" cy="135220"/>
              </a:xfrm>
              <a:grpFill/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B8DD6C88-DC27-EEFE-725D-453682D2245A}"/>
                    </a:ext>
                  </a:extLst>
                </p:cNvPr>
                <p:cNvSpPr/>
                <p:nvPr/>
              </p:nvSpPr>
              <p:spPr>
                <a:xfrm>
                  <a:off x="1212114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5D4D0AB0-68E3-A104-C3F5-5E4218FD0544}"/>
                    </a:ext>
                  </a:extLst>
                </p:cNvPr>
                <p:cNvSpPr/>
                <p:nvPr/>
              </p:nvSpPr>
              <p:spPr>
                <a:xfrm>
                  <a:off x="1577599" y="120314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51B23C85-34AF-99DD-344C-0F33EAD3D717}"/>
                    </a:ext>
                  </a:extLst>
                </p:cNvPr>
                <p:cNvSpPr/>
                <p:nvPr/>
              </p:nvSpPr>
              <p:spPr>
                <a:xfrm>
                  <a:off x="1393741" y="120314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5289252D-A26B-B473-F643-C334C04A8AA4}"/>
                  </a:ext>
                </a:extLst>
              </p:cNvPr>
              <p:cNvGrpSpPr/>
              <p:nvPr/>
            </p:nvGrpSpPr>
            <p:grpSpPr>
              <a:xfrm>
                <a:off x="2837738" y="1212155"/>
                <a:ext cx="502626" cy="126210"/>
                <a:chOff x="590966" y="1212155"/>
                <a:chExt cx="502626" cy="126210"/>
              </a:xfrm>
              <a:grpFill/>
            </p:grpSpPr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ABCB56D7-F445-F381-034C-0EC5C3013FBE}"/>
                    </a:ext>
                  </a:extLst>
                </p:cNvPr>
                <p:cNvSpPr/>
                <p:nvPr/>
              </p:nvSpPr>
              <p:spPr>
                <a:xfrm>
                  <a:off x="590966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3295D98A-9029-4E05-9042-A5DBF168BE46}"/>
                    </a:ext>
                  </a:extLst>
                </p:cNvPr>
                <p:cNvSpPr/>
                <p:nvPr/>
              </p:nvSpPr>
              <p:spPr>
                <a:xfrm>
                  <a:off x="781923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446EB32C-2EEF-1282-878A-349B55A7740F}"/>
                    </a:ext>
                  </a:extLst>
                </p:cNvPr>
                <p:cNvSpPr/>
                <p:nvPr/>
              </p:nvSpPr>
              <p:spPr>
                <a:xfrm>
                  <a:off x="967382" y="121215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9749F647-8B97-FE1A-01B1-C2B980A0F1A6}"/>
                  </a:ext>
                </a:extLst>
              </p:cNvPr>
              <p:cNvGrpSpPr/>
              <p:nvPr/>
            </p:nvGrpSpPr>
            <p:grpSpPr>
              <a:xfrm>
                <a:off x="2160584" y="1221053"/>
                <a:ext cx="491695" cy="135220"/>
                <a:chOff x="1212114" y="1203145"/>
                <a:chExt cx="491695" cy="135220"/>
              </a:xfrm>
              <a:grpFill/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F7FB24EE-82EB-276D-F1B1-43C6AF99FB13}"/>
                    </a:ext>
                  </a:extLst>
                </p:cNvPr>
                <p:cNvSpPr/>
                <p:nvPr/>
              </p:nvSpPr>
              <p:spPr>
                <a:xfrm>
                  <a:off x="1212114" y="121215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88EF8C6-2CCF-F651-F986-BAA86961271D}"/>
                    </a:ext>
                  </a:extLst>
                </p:cNvPr>
                <p:cNvSpPr/>
                <p:nvPr/>
              </p:nvSpPr>
              <p:spPr>
                <a:xfrm>
                  <a:off x="1577599" y="1203145"/>
                  <a:ext cx="126210" cy="1262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B006CC15-32E4-B04E-4710-C03C427532A8}"/>
                    </a:ext>
                  </a:extLst>
                </p:cNvPr>
                <p:cNvSpPr/>
                <p:nvPr/>
              </p:nvSpPr>
              <p:spPr>
                <a:xfrm>
                  <a:off x="1393741" y="1203145"/>
                  <a:ext cx="126210" cy="126210"/>
                </a:xfrm>
                <a:prstGeom prst="ellipse">
                  <a:avLst/>
                </a:prstGeom>
                <a:noFill/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A2D9EEC7-4ABF-4C30-EA5B-5A22A1595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639" y="384048"/>
            <a:ext cx="3727294" cy="6021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0B23295E-BE87-D73A-B31C-8DD5DFF606A5}"/>
              </a:ext>
            </a:extLst>
          </p:cNvPr>
          <p:cNvGrpSpPr/>
          <p:nvPr/>
        </p:nvGrpSpPr>
        <p:grpSpPr>
          <a:xfrm>
            <a:off x="251012" y="6337168"/>
            <a:ext cx="11940988" cy="409958"/>
            <a:chOff x="251012" y="6337168"/>
            <a:chExt cx="11940988" cy="409958"/>
          </a:xfrm>
          <a:solidFill>
            <a:schemeClr val="accent1">
              <a:lumMod val="50000"/>
            </a:schemeClr>
          </a:solidFill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98F878A-E4CF-7138-EAF6-41A5465D259E}"/>
                </a:ext>
              </a:extLst>
            </p:cNvPr>
            <p:cNvSpPr/>
            <p:nvPr/>
          </p:nvSpPr>
          <p:spPr>
            <a:xfrm>
              <a:off x="251012" y="6400801"/>
              <a:ext cx="11940988" cy="28269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bg2">
                      <a:lumMod val="90000"/>
                    </a:schemeClr>
                  </a:solidFill>
                </a:rPr>
                <a:t> </a:t>
              </a:r>
            </a:p>
          </p:txBody>
        </p:sp>
        <p:pic>
          <p:nvPicPr>
            <p:cNvPr id="33" name="Picture 8" descr="TO. 메가패스 1줄 고백 새로고침 전체 4,985 나의 꿈에 도달하게 도와 ...">
              <a:extLst>
                <a:ext uri="{FF2B5EF4-FFF2-40B4-BE49-F238E27FC236}">
                  <a16:creationId xmlns:a16="http://schemas.microsoft.com/office/drawing/2014/main" id="{15AC621A-19F3-1646-EACA-01EC70BB8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43" b="25859"/>
            <a:stretch/>
          </p:blipFill>
          <p:spPr bwMode="auto">
            <a:xfrm>
              <a:off x="10081933" y="6337168"/>
              <a:ext cx="1659809" cy="409958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0328267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목판">
  <a:themeElements>
    <a:clrScheme name="목판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목판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목판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{EFF0A340-C704-594A-955C-1835B0DBE205}tf10001070</Template>
  <TotalTime>417</TotalTime>
  <Words>359</Words>
  <Application>Microsoft Macintosh PowerPoint</Application>
  <PresentationFormat>와이드스크린</PresentationFormat>
  <Paragraphs>123</Paragraphs>
  <Slides>25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8" baseType="lpstr">
      <vt:lpstr>NanumGothic</vt:lpstr>
      <vt:lpstr>나눔바른고딕</vt:lpstr>
      <vt:lpstr>나눔스퀘어 Bold</vt:lpstr>
      <vt:lpstr>나눔스퀘어 ExtraBold</vt:lpstr>
      <vt:lpstr>맑은 고딕</vt:lpstr>
      <vt:lpstr>Arial</vt:lpstr>
      <vt:lpstr>Calibri</vt:lpstr>
      <vt:lpstr>Roboto</vt:lpstr>
      <vt:lpstr>Rockwell</vt:lpstr>
      <vt:lpstr>Rockwell Condensed</vt:lpstr>
      <vt:lpstr>Rockwell Extra Bold</vt:lpstr>
      <vt:lpstr>Wingdings</vt:lpstr>
      <vt:lpstr>목판</vt:lpstr>
      <vt:lpstr>Recipe Recommendation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추천시스템 조별과제 발표자료</dc:title>
  <dc:creator>배종우</dc:creator>
  <cp:lastModifiedBy>배종우(***7***032)</cp:lastModifiedBy>
  <cp:revision>72</cp:revision>
  <dcterms:created xsi:type="dcterms:W3CDTF">2020-04-03T02:30:29Z</dcterms:created>
  <dcterms:modified xsi:type="dcterms:W3CDTF">2022-05-25T12:43:46Z</dcterms:modified>
  <cp:version/>
</cp:coreProperties>
</file>